
<file path=[Content_Types].xml><?xml version="1.0" encoding="utf-8"?>
<Types xmlns="http://schemas.openxmlformats.org/package/2006/content-types">
  <Override PartName="/ppt/slides/slide29.xml" ContentType="application/vnd.openxmlformats-officedocument.presentationml.slide+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diagrams/quickStyle20.xml" ContentType="application/vnd.openxmlformats-officedocument.drawingml.diagramStyl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12.xml" ContentType="application/vnd.openxmlformats-officedocument.drawingml.diagramColors+xml"/>
  <Override PartName="/ppt/diagrams/layout20.xml" ContentType="application/vnd.openxmlformats-officedocument.drawingml.diagram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43"/>
  </p:notesMasterIdLst>
  <p:handoutMasterIdLst>
    <p:handoutMasterId r:id="rId44"/>
  </p:handoutMasterIdLst>
  <p:sldIdLst>
    <p:sldId id="265" r:id="rId2"/>
    <p:sldId id="266" r:id="rId3"/>
    <p:sldId id="370" r:id="rId4"/>
    <p:sldId id="346" r:id="rId5"/>
    <p:sldId id="392" r:id="rId6"/>
    <p:sldId id="393" r:id="rId7"/>
    <p:sldId id="394" r:id="rId8"/>
    <p:sldId id="395" r:id="rId9"/>
    <p:sldId id="391" r:id="rId10"/>
    <p:sldId id="396" r:id="rId11"/>
    <p:sldId id="386" r:id="rId12"/>
    <p:sldId id="347" r:id="rId13"/>
    <p:sldId id="368" r:id="rId14"/>
    <p:sldId id="281" r:id="rId15"/>
    <p:sldId id="371" r:id="rId16"/>
    <p:sldId id="329" r:id="rId17"/>
    <p:sldId id="387" r:id="rId18"/>
    <p:sldId id="374" r:id="rId19"/>
    <p:sldId id="375" r:id="rId20"/>
    <p:sldId id="388" r:id="rId21"/>
    <p:sldId id="385" r:id="rId22"/>
    <p:sldId id="390" r:id="rId23"/>
    <p:sldId id="376" r:id="rId24"/>
    <p:sldId id="377" r:id="rId25"/>
    <p:sldId id="379" r:id="rId26"/>
    <p:sldId id="399" r:id="rId27"/>
    <p:sldId id="380" r:id="rId28"/>
    <p:sldId id="381" r:id="rId29"/>
    <p:sldId id="382" r:id="rId30"/>
    <p:sldId id="383" r:id="rId31"/>
    <p:sldId id="398" r:id="rId32"/>
    <p:sldId id="397" r:id="rId33"/>
    <p:sldId id="372" r:id="rId34"/>
    <p:sldId id="403" r:id="rId35"/>
    <p:sldId id="384" r:id="rId36"/>
    <p:sldId id="402" r:id="rId37"/>
    <p:sldId id="404" r:id="rId38"/>
    <p:sldId id="406" r:id="rId39"/>
    <p:sldId id="405" r:id="rId40"/>
    <p:sldId id="400" r:id="rId41"/>
    <p:sldId id="336" r:id="rId42"/>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B3FFB3"/>
    <a:srgbClr val="FFAD5B"/>
    <a:srgbClr val="E68960"/>
    <a:srgbClr val="FF9933"/>
    <a:srgbClr val="8B639D"/>
    <a:srgbClr val="9954CC"/>
    <a:srgbClr val="ABDB77"/>
    <a:srgbClr val="00FE73"/>
    <a:srgbClr val="66FFFF"/>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2245" autoAdjust="0"/>
    <p:restoredTop sz="96324" autoAdjust="0"/>
  </p:normalViewPr>
  <p:slideViewPr>
    <p:cSldViewPr>
      <p:cViewPr varScale="1">
        <p:scale>
          <a:sx n="83" d="100"/>
          <a:sy n="83" d="100"/>
        </p:scale>
        <p:origin x="-96" y="-162"/>
      </p:cViewPr>
      <p:guideLst>
        <p:guide orient="horz" pos="482"/>
        <p:guide orient="horz" pos="2160"/>
        <p:guide orient="horz" pos="73"/>
        <p:guide orient="horz" pos="709"/>
        <p:guide pos="7679"/>
        <p:guide pos="3840"/>
        <p:guide pos="211"/>
        <p:guide pos="7423"/>
        <p:guide pos="438"/>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9BD7E8-57DE-41C6-8F0F-C716F3C70923}"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zh-CN" altLang="en-US"/>
        </a:p>
      </dgm:t>
    </dgm:pt>
    <dgm:pt modelId="{6A392E0A-F216-4F12-A466-9B689CC8B42A}">
      <dgm:prSet phldrT="[文本]"/>
      <dgm:spPr/>
      <dgm:t>
        <a:bodyPr/>
        <a:lstStyle/>
        <a:p>
          <a:r>
            <a:rPr lang="en-US" altLang="zh-CN" b="1" dirty="0" smtClean="0">
              <a:latin typeface="微软雅黑" pitchFamily="34" charset="-122"/>
              <a:ea typeface="微软雅黑" pitchFamily="34" charset="-122"/>
            </a:rPr>
            <a:t>《</a:t>
          </a:r>
          <a:r>
            <a:rPr lang="zh-CN" altLang="en-US" b="1" dirty="0" smtClean="0">
              <a:latin typeface="微软雅黑" pitchFamily="34" charset="-122"/>
              <a:ea typeface="微软雅黑" pitchFamily="34" charset="-122"/>
            </a:rPr>
            <a:t>江门市潭江流域水质保护条例</a:t>
          </a:r>
          <a:r>
            <a:rPr lang="en-US" altLang="zh-CN" b="1" dirty="0" smtClean="0">
              <a:latin typeface="微软雅黑" pitchFamily="34" charset="-122"/>
              <a:ea typeface="微软雅黑" pitchFamily="34" charset="-122"/>
            </a:rPr>
            <a:t>》</a:t>
          </a:r>
          <a:r>
            <a:rPr lang="zh-CN" altLang="en-US" b="1" dirty="0" smtClean="0">
              <a:latin typeface="微软雅黑" pitchFamily="34" charset="-122"/>
              <a:ea typeface="微软雅黑" pitchFamily="34" charset="-122"/>
            </a:rPr>
            <a:t>制定背景</a:t>
          </a:r>
          <a:endParaRPr lang="zh-CN" altLang="en-US" dirty="0"/>
        </a:p>
      </dgm:t>
    </dgm:pt>
    <dgm:pt modelId="{96A4DFF0-0F4E-4393-9D9E-3416DFA9393A}" type="parTrans" cxnId="{DFB82926-1CC0-4CF9-870C-7D4C3ABA1166}">
      <dgm:prSet/>
      <dgm:spPr/>
      <dgm:t>
        <a:bodyPr/>
        <a:lstStyle/>
        <a:p>
          <a:endParaRPr lang="zh-CN" altLang="en-US"/>
        </a:p>
      </dgm:t>
    </dgm:pt>
    <dgm:pt modelId="{5A407DF1-DCAB-4255-83C1-9A2B95381160}" type="sibTrans" cxnId="{DFB82926-1CC0-4CF9-870C-7D4C3ABA1166}">
      <dgm:prSet/>
      <dgm:spPr/>
      <dgm:t>
        <a:bodyPr/>
        <a:lstStyle/>
        <a:p>
          <a:endParaRPr lang="zh-CN" altLang="en-US"/>
        </a:p>
      </dgm:t>
    </dgm:pt>
    <dgm:pt modelId="{6AE950C8-5B76-42A6-BFE9-29BDC0D82A1C}">
      <dgm:prSet phldrT="[文本]"/>
      <dgm:spPr/>
      <dgm:t>
        <a:bodyPr/>
        <a:lstStyle/>
        <a:p>
          <a:r>
            <a:rPr lang="en-US" altLang="zh-CN" b="1" dirty="0" smtClean="0">
              <a:latin typeface="微软雅黑" pitchFamily="34" charset="-122"/>
              <a:ea typeface="微软雅黑" pitchFamily="34" charset="-122"/>
            </a:rPr>
            <a:t>《</a:t>
          </a:r>
          <a:r>
            <a:rPr lang="zh-CN" altLang="en-US" b="1" dirty="0" smtClean="0">
              <a:latin typeface="微软雅黑" pitchFamily="34" charset="-122"/>
              <a:ea typeface="微软雅黑" pitchFamily="34" charset="-122"/>
            </a:rPr>
            <a:t>江门市潭江流域水质保护条例</a:t>
          </a:r>
          <a:r>
            <a:rPr lang="en-US" altLang="zh-CN" b="1" dirty="0" smtClean="0">
              <a:latin typeface="微软雅黑" pitchFamily="34" charset="-122"/>
              <a:ea typeface="微软雅黑" pitchFamily="34" charset="-122"/>
            </a:rPr>
            <a:t>》</a:t>
          </a:r>
          <a:r>
            <a:rPr lang="zh-CN" altLang="en-US" b="1" dirty="0" smtClean="0">
              <a:latin typeface="微软雅黑" pitchFamily="34" charset="-122"/>
              <a:ea typeface="微软雅黑" pitchFamily="34" charset="-122"/>
            </a:rPr>
            <a:t>形成过程</a:t>
          </a:r>
          <a:endParaRPr lang="zh-CN" altLang="en-US" dirty="0"/>
        </a:p>
      </dgm:t>
    </dgm:pt>
    <dgm:pt modelId="{4D0B8F66-E21D-477B-87C6-BD3BC7DDA6AB}" type="parTrans" cxnId="{EEC543AC-313C-496E-A6A3-92A1480D6832}">
      <dgm:prSet/>
      <dgm:spPr/>
      <dgm:t>
        <a:bodyPr/>
        <a:lstStyle/>
        <a:p>
          <a:endParaRPr lang="zh-CN" altLang="en-US"/>
        </a:p>
      </dgm:t>
    </dgm:pt>
    <dgm:pt modelId="{BA18DF3E-37ED-4F56-A012-DD30DBE08CAE}" type="sibTrans" cxnId="{EEC543AC-313C-496E-A6A3-92A1480D6832}">
      <dgm:prSet/>
      <dgm:spPr/>
      <dgm:t>
        <a:bodyPr/>
        <a:lstStyle/>
        <a:p>
          <a:endParaRPr lang="zh-CN" altLang="en-US"/>
        </a:p>
      </dgm:t>
    </dgm:pt>
    <dgm:pt modelId="{CF80BDCA-62E5-4FF1-A555-F07B34081785}">
      <dgm:prSet phldrT="[文本]"/>
      <dgm:spPr/>
      <dgm:t>
        <a:bodyPr/>
        <a:lstStyle/>
        <a:p>
          <a:r>
            <a:rPr lang="en-US" altLang="zh-CN" b="1" smtClean="0">
              <a:latin typeface="微软雅黑" pitchFamily="34" charset="-122"/>
              <a:ea typeface="微软雅黑" pitchFamily="34" charset="-122"/>
            </a:rPr>
            <a:t>《</a:t>
          </a:r>
          <a:r>
            <a:rPr lang="zh-CN" altLang="en-US" b="1" smtClean="0">
              <a:latin typeface="微软雅黑" pitchFamily="34" charset="-122"/>
              <a:ea typeface="微软雅黑" pitchFamily="34" charset="-122"/>
            </a:rPr>
            <a:t>江门市潭江流域水质保护条例</a:t>
          </a:r>
          <a:r>
            <a:rPr lang="en-US" altLang="zh-CN" b="1" smtClean="0">
              <a:latin typeface="微软雅黑" pitchFamily="34" charset="-122"/>
              <a:ea typeface="微软雅黑" pitchFamily="34" charset="-122"/>
            </a:rPr>
            <a:t>》</a:t>
          </a:r>
          <a:r>
            <a:rPr lang="zh-CN" altLang="en-US" b="1" smtClean="0">
              <a:latin typeface="微软雅黑" pitchFamily="34" charset="-122"/>
              <a:ea typeface="微软雅黑" pitchFamily="34" charset="-122"/>
            </a:rPr>
            <a:t>主要内容</a:t>
          </a:r>
          <a:endParaRPr lang="zh-CN" altLang="en-US" dirty="0"/>
        </a:p>
      </dgm:t>
    </dgm:pt>
    <dgm:pt modelId="{14F31A5E-D2CF-4FD5-89E2-BEBFB29B1ADD}" type="parTrans" cxnId="{DEEAE141-014C-45CA-B12B-D64B382D113E}">
      <dgm:prSet/>
      <dgm:spPr/>
      <dgm:t>
        <a:bodyPr/>
        <a:lstStyle/>
        <a:p>
          <a:endParaRPr lang="zh-CN" altLang="en-US"/>
        </a:p>
      </dgm:t>
    </dgm:pt>
    <dgm:pt modelId="{47BB1151-00F7-4265-87A0-95AA92A7A179}" type="sibTrans" cxnId="{DEEAE141-014C-45CA-B12B-D64B382D113E}">
      <dgm:prSet/>
      <dgm:spPr/>
      <dgm:t>
        <a:bodyPr/>
        <a:lstStyle/>
        <a:p>
          <a:endParaRPr lang="zh-CN" altLang="en-US"/>
        </a:p>
      </dgm:t>
    </dgm:pt>
    <dgm:pt modelId="{C3A5CDF4-56A9-43BD-87AD-3D87C15BFA32}">
      <dgm:prSet/>
      <dgm:spPr/>
      <dgm:t>
        <a:bodyPr/>
        <a:lstStyle/>
        <a:p>
          <a:r>
            <a:rPr lang="zh-CN" altLang="en-US" b="1" dirty="0" smtClean="0">
              <a:latin typeface="+mj-ea"/>
              <a:ea typeface="+mj-ea"/>
            </a:rPr>
            <a:t>下一步工作开展</a:t>
          </a:r>
          <a:endParaRPr lang="zh-CN" altLang="en-US" b="1" dirty="0">
            <a:latin typeface="+mj-ea"/>
            <a:ea typeface="+mj-ea"/>
          </a:endParaRPr>
        </a:p>
      </dgm:t>
    </dgm:pt>
    <dgm:pt modelId="{325952F7-AAF1-49FD-8151-FA22D6D0A1DD}" type="parTrans" cxnId="{0C5D3226-D6A3-44EF-98B1-385FEB2CB87C}">
      <dgm:prSet/>
      <dgm:spPr/>
      <dgm:t>
        <a:bodyPr/>
        <a:lstStyle/>
        <a:p>
          <a:endParaRPr lang="zh-CN" altLang="en-US"/>
        </a:p>
      </dgm:t>
    </dgm:pt>
    <dgm:pt modelId="{FCB5A7E8-9EC7-4971-AD4E-0CFF372040CC}" type="sibTrans" cxnId="{0C5D3226-D6A3-44EF-98B1-385FEB2CB87C}">
      <dgm:prSet/>
      <dgm:spPr/>
      <dgm:t>
        <a:bodyPr/>
        <a:lstStyle/>
        <a:p>
          <a:endParaRPr lang="zh-CN" altLang="en-US"/>
        </a:p>
      </dgm:t>
    </dgm:pt>
    <dgm:pt modelId="{4703D99C-E381-4A08-ACFC-744871523BFC}" type="pres">
      <dgm:prSet presAssocID="{139BD7E8-57DE-41C6-8F0F-C716F3C70923}" presName="Name0" presStyleCnt="0">
        <dgm:presLayoutVars>
          <dgm:chMax val="7"/>
          <dgm:chPref val="7"/>
          <dgm:dir/>
        </dgm:presLayoutVars>
      </dgm:prSet>
      <dgm:spPr/>
      <dgm:t>
        <a:bodyPr/>
        <a:lstStyle/>
        <a:p>
          <a:endParaRPr lang="zh-CN" altLang="en-US"/>
        </a:p>
      </dgm:t>
    </dgm:pt>
    <dgm:pt modelId="{DCDD52F1-80FA-4EE1-8D57-D6B4BA9C4AD4}" type="pres">
      <dgm:prSet presAssocID="{139BD7E8-57DE-41C6-8F0F-C716F3C70923}" presName="Name1" presStyleCnt="0"/>
      <dgm:spPr/>
    </dgm:pt>
    <dgm:pt modelId="{0A15C303-502D-4D94-94A4-56A8DD8F6647}" type="pres">
      <dgm:prSet presAssocID="{139BD7E8-57DE-41C6-8F0F-C716F3C70923}" presName="cycle" presStyleCnt="0"/>
      <dgm:spPr/>
    </dgm:pt>
    <dgm:pt modelId="{A5CCE889-7A38-49AF-A0FC-EED81D608BC0}" type="pres">
      <dgm:prSet presAssocID="{139BD7E8-57DE-41C6-8F0F-C716F3C70923}" presName="srcNode" presStyleLbl="node1" presStyleIdx="0" presStyleCnt="4"/>
      <dgm:spPr/>
    </dgm:pt>
    <dgm:pt modelId="{20EC7EAB-D6B3-4C38-B912-8CD3BD3ACAC6}" type="pres">
      <dgm:prSet presAssocID="{139BD7E8-57DE-41C6-8F0F-C716F3C70923}" presName="conn" presStyleLbl="parChTrans1D2" presStyleIdx="0" presStyleCnt="1"/>
      <dgm:spPr/>
      <dgm:t>
        <a:bodyPr/>
        <a:lstStyle/>
        <a:p>
          <a:endParaRPr lang="zh-CN" altLang="en-US"/>
        </a:p>
      </dgm:t>
    </dgm:pt>
    <dgm:pt modelId="{3038DC98-4E70-42B9-91D9-33A37B44B72C}" type="pres">
      <dgm:prSet presAssocID="{139BD7E8-57DE-41C6-8F0F-C716F3C70923}" presName="extraNode" presStyleLbl="node1" presStyleIdx="0" presStyleCnt="4"/>
      <dgm:spPr/>
    </dgm:pt>
    <dgm:pt modelId="{9E363152-A3EC-40AA-9F9C-A442FF6BA1BE}" type="pres">
      <dgm:prSet presAssocID="{139BD7E8-57DE-41C6-8F0F-C716F3C70923}" presName="dstNode" presStyleLbl="node1" presStyleIdx="0" presStyleCnt="4"/>
      <dgm:spPr/>
    </dgm:pt>
    <dgm:pt modelId="{2D048495-5A59-4CAF-BE66-C7C8BD12F527}" type="pres">
      <dgm:prSet presAssocID="{6A392E0A-F216-4F12-A466-9B689CC8B42A}" presName="text_1" presStyleLbl="node1" presStyleIdx="0" presStyleCnt="4">
        <dgm:presLayoutVars>
          <dgm:bulletEnabled val="1"/>
        </dgm:presLayoutVars>
      </dgm:prSet>
      <dgm:spPr/>
      <dgm:t>
        <a:bodyPr/>
        <a:lstStyle/>
        <a:p>
          <a:endParaRPr lang="zh-CN" altLang="en-US"/>
        </a:p>
      </dgm:t>
    </dgm:pt>
    <dgm:pt modelId="{4859F6E6-7DFF-40E6-B9F2-2B24AEDA752E}" type="pres">
      <dgm:prSet presAssocID="{6A392E0A-F216-4F12-A466-9B689CC8B42A}" presName="accent_1" presStyleCnt="0"/>
      <dgm:spPr/>
    </dgm:pt>
    <dgm:pt modelId="{7C6E86B3-95D6-48ED-AA59-84DCF1184931}" type="pres">
      <dgm:prSet presAssocID="{6A392E0A-F216-4F12-A466-9B689CC8B42A}" presName="accentRepeatNode" presStyleLbl="solidFgAcc1" presStyleIdx="0" presStyleCnt="4"/>
      <dgm:spPr/>
    </dgm:pt>
    <dgm:pt modelId="{8748CE2A-69A6-4010-83AF-4635682AD9BD}" type="pres">
      <dgm:prSet presAssocID="{6AE950C8-5B76-42A6-BFE9-29BDC0D82A1C}" presName="text_2" presStyleLbl="node1" presStyleIdx="1" presStyleCnt="4">
        <dgm:presLayoutVars>
          <dgm:bulletEnabled val="1"/>
        </dgm:presLayoutVars>
      </dgm:prSet>
      <dgm:spPr/>
      <dgm:t>
        <a:bodyPr/>
        <a:lstStyle/>
        <a:p>
          <a:endParaRPr lang="zh-CN" altLang="en-US"/>
        </a:p>
      </dgm:t>
    </dgm:pt>
    <dgm:pt modelId="{83776D1E-6095-49C7-BBA4-312879AC79E2}" type="pres">
      <dgm:prSet presAssocID="{6AE950C8-5B76-42A6-BFE9-29BDC0D82A1C}" presName="accent_2" presStyleCnt="0"/>
      <dgm:spPr/>
    </dgm:pt>
    <dgm:pt modelId="{0B53D2C8-3FF5-4735-ABE1-4ABE26236EE0}" type="pres">
      <dgm:prSet presAssocID="{6AE950C8-5B76-42A6-BFE9-29BDC0D82A1C}" presName="accentRepeatNode" presStyleLbl="solidFgAcc1" presStyleIdx="1" presStyleCnt="4"/>
      <dgm:spPr/>
    </dgm:pt>
    <dgm:pt modelId="{4A4E950F-8214-4EDB-BB6D-C75D00D9E8B1}" type="pres">
      <dgm:prSet presAssocID="{CF80BDCA-62E5-4FF1-A555-F07B34081785}" presName="text_3" presStyleLbl="node1" presStyleIdx="2" presStyleCnt="4">
        <dgm:presLayoutVars>
          <dgm:bulletEnabled val="1"/>
        </dgm:presLayoutVars>
      </dgm:prSet>
      <dgm:spPr/>
      <dgm:t>
        <a:bodyPr/>
        <a:lstStyle/>
        <a:p>
          <a:endParaRPr lang="zh-CN" altLang="en-US"/>
        </a:p>
      </dgm:t>
    </dgm:pt>
    <dgm:pt modelId="{932B5F3D-186E-4E4A-802D-ACD41B692642}" type="pres">
      <dgm:prSet presAssocID="{CF80BDCA-62E5-4FF1-A555-F07B34081785}" presName="accent_3" presStyleCnt="0"/>
      <dgm:spPr/>
    </dgm:pt>
    <dgm:pt modelId="{DE0DB4F0-9EE0-49EA-9545-BC83685E865F}" type="pres">
      <dgm:prSet presAssocID="{CF80BDCA-62E5-4FF1-A555-F07B34081785}" presName="accentRepeatNode" presStyleLbl="solidFgAcc1" presStyleIdx="2" presStyleCnt="4"/>
      <dgm:spPr/>
    </dgm:pt>
    <dgm:pt modelId="{7331C413-A80C-483E-AB45-A1FF5863AFAB}" type="pres">
      <dgm:prSet presAssocID="{C3A5CDF4-56A9-43BD-87AD-3D87C15BFA32}" presName="text_4" presStyleLbl="node1" presStyleIdx="3" presStyleCnt="4">
        <dgm:presLayoutVars>
          <dgm:bulletEnabled val="1"/>
        </dgm:presLayoutVars>
      </dgm:prSet>
      <dgm:spPr/>
      <dgm:t>
        <a:bodyPr/>
        <a:lstStyle/>
        <a:p>
          <a:endParaRPr lang="zh-CN" altLang="en-US"/>
        </a:p>
      </dgm:t>
    </dgm:pt>
    <dgm:pt modelId="{BE393E2F-4F8E-4218-B4F5-C092E52B8BFD}" type="pres">
      <dgm:prSet presAssocID="{C3A5CDF4-56A9-43BD-87AD-3D87C15BFA32}" presName="accent_4" presStyleCnt="0"/>
      <dgm:spPr/>
    </dgm:pt>
    <dgm:pt modelId="{83C6B77D-7977-4652-BEDB-91D883461DB4}" type="pres">
      <dgm:prSet presAssocID="{C3A5CDF4-56A9-43BD-87AD-3D87C15BFA32}" presName="accentRepeatNode" presStyleLbl="solidFgAcc1" presStyleIdx="3" presStyleCnt="4"/>
      <dgm:spPr/>
    </dgm:pt>
  </dgm:ptLst>
  <dgm:cxnLst>
    <dgm:cxn modelId="{DDECEF7A-EC32-4E3F-9CAE-33CF69FA7C5E}" type="presOf" srcId="{139BD7E8-57DE-41C6-8F0F-C716F3C70923}" destId="{4703D99C-E381-4A08-ACFC-744871523BFC}" srcOrd="0" destOrd="0" presId="urn:microsoft.com/office/officeart/2008/layout/VerticalCurvedList"/>
    <dgm:cxn modelId="{A2135102-D6A9-416C-BD81-E4ECF5BC431D}" type="presOf" srcId="{CF80BDCA-62E5-4FF1-A555-F07B34081785}" destId="{4A4E950F-8214-4EDB-BB6D-C75D00D9E8B1}" srcOrd="0" destOrd="0" presId="urn:microsoft.com/office/officeart/2008/layout/VerticalCurvedList"/>
    <dgm:cxn modelId="{D9D26F5A-D7FC-4247-BF73-A9D40BACDC4F}" type="presOf" srcId="{6A392E0A-F216-4F12-A466-9B689CC8B42A}" destId="{2D048495-5A59-4CAF-BE66-C7C8BD12F527}" srcOrd="0" destOrd="0" presId="urn:microsoft.com/office/officeart/2008/layout/VerticalCurvedList"/>
    <dgm:cxn modelId="{DEEAE141-014C-45CA-B12B-D64B382D113E}" srcId="{139BD7E8-57DE-41C6-8F0F-C716F3C70923}" destId="{CF80BDCA-62E5-4FF1-A555-F07B34081785}" srcOrd="2" destOrd="0" parTransId="{14F31A5E-D2CF-4FD5-89E2-BEBFB29B1ADD}" sibTransId="{47BB1151-00F7-4265-87A0-95AA92A7A179}"/>
    <dgm:cxn modelId="{0C5D3226-D6A3-44EF-98B1-385FEB2CB87C}" srcId="{139BD7E8-57DE-41C6-8F0F-C716F3C70923}" destId="{C3A5CDF4-56A9-43BD-87AD-3D87C15BFA32}" srcOrd="3" destOrd="0" parTransId="{325952F7-AAF1-49FD-8151-FA22D6D0A1DD}" sibTransId="{FCB5A7E8-9EC7-4971-AD4E-0CFF372040CC}"/>
    <dgm:cxn modelId="{EEC543AC-313C-496E-A6A3-92A1480D6832}" srcId="{139BD7E8-57DE-41C6-8F0F-C716F3C70923}" destId="{6AE950C8-5B76-42A6-BFE9-29BDC0D82A1C}" srcOrd="1" destOrd="0" parTransId="{4D0B8F66-E21D-477B-87C6-BD3BC7DDA6AB}" sibTransId="{BA18DF3E-37ED-4F56-A012-DD30DBE08CAE}"/>
    <dgm:cxn modelId="{CD7158D7-A771-4926-A2D3-B480FA7ECD0C}" type="presOf" srcId="{6AE950C8-5B76-42A6-BFE9-29BDC0D82A1C}" destId="{8748CE2A-69A6-4010-83AF-4635682AD9BD}" srcOrd="0" destOrd="0" presId="urn:microsoft.com/office/officeart/2008/layout/VerticalCurvedList"/>
    <dgm:cxn modelId="{DFB82926-1CC0-4CF9-870C-7D4C3ABA1166}" srcId="{139BD7E8-57DE-41C6-8F0F-C716F3C70923}" destId="{6A392E0A-F216-4F12-A466-9B689CC8B42A}" srcOrd="0" destOrd="0" parTransId="{96A4DFF0-0F4E-4393-9D9E-3416DFA9393A}" sibTransId="{5A407DF1-DCAB-4255-83C1-9A2B95381160}"/>
    <dgm:cxn modelId="{5E3C068F-261E-401E-BFC3-4BB353A49F4E}" type="presOf" srcId="{5A407DF1-DCAB-4255-83C1-9A2B95381160}" destId="{20EC7EAB-D6B3-4C38-B912-8CD3BD3ACAC6}" srcOrd="0" destOrd="0" presId="urn:microsoft.com/office/officeart/2008/layout/VerticalCurvedList"/>
    <dgm:cxn modelId="{D2CD8C9E-E9B7-46E3-966F-969076975553}" type="presOf" srcId="{C3A5CDF4-56A9-43BD-87AD-3D87C15BFA32}" destId="{7331C413-A80C-483E-AB45-A1FF5863AFAB}" srcOrd="0" destOrd="0" presId="urn:microsoft.com/office/officeart/2008/layout/VerticalCurvedList"/>
    <dgm:cxn modelId="{7AD1F9DB-31E6-49D2-A72D-E8EA7A09BF0B}" type="presParOf" srcId="{4703D99C-E381-4A08-ACFC-744871523BFC}" destId="{DCDD52F1-80FA-4EE1-8D57-D6B4BA9C4AD4}" srcOrd="0" destOrd="0" presId="urn:microsoft.com/office/officeart/2008/layout/VerticalCurvedList"/>
    <dgm:cxn modelId="{3D4789B5-D250-47DD-88D4-D261FBB892A2}" type="presParOf" srcId="{DCDD52F1-80FA-4EE1-8D57-D6B4BA9C4AD4}" destId="{0A15C303-502D-4D94-94A4-56A8DD8F6647}" srcOrd="0" destOrd="0" presId="urn:microsoft.com/office/officeart/2008/layout/VerticalCurvedList"/>
    <dgm:cxn modelId="{56389B68-2603-4F80-800F-AA4FFCF2220B}" type="presParOf" srcId="{0A15C303-502D-4D94-94A4-56A8DD8F6647}" destId="{A5CCE889-7A38-49AF-A0FC-EED81D608BC0}" srcOrd="0" destOrd="0" presId="urn:microsoft.com/office/officeart/2008/layout/VerticalCurvedList"/>
    <dgm:cxn modelId="{BA5D6347-2233-4501-A561-7D536EC336A0}" type="presParOf" srcId="{0A15C303-502D-4D94-94A4-56A8DD8F6647}" destId="{20EC7EAB-D6B3-4C38-B912-8CD3BD3ACAC6}" srcOrd="1" destOrd="0" presId="urn:microsoft.com/office/officeart/2008/layout/VerticalCurvedList"/>
    <dgm:cxn modelId="{1D01630D-D04B-4F68-9CE7-EA2B1784B0AD}" type="presParOf" srcId="{0A15C303-502D-4D94-94A4-56A8DD8F6647}" destId="{3038DC98-4E70-42B9-91D9-33A37B44B72C}" srcOrd="2" destOrd="0" presId="urn:microsoft.com/office/officeart/2008/layout/VerticalCurvedList"/>
    <dgm:cxn modelId="{04312E11-7263-491C-BD30-40D4C114F351}" type="presParOf" srcId="{0A15C303-502D-4D94-94A4-56A8DD8F6647}" destId="{9E363152-A3EC-40AA-9F9C-A442FF6BA1BE}" srcOrd="3" destOrd="0" presId="urn:microsoft.com/office/officeart/2008/layout/VerticalCurvedList"/>
    <dgm:cxn modelId="{324A2EE3-1ED4-4C4B-812E-7DFFBF51C77E}" type="presParOf" srcId="{DCDD52F1-80FA-4EE1-8D57-D6B4BA9C4AD4}" destId="{2D048495-5A59-4CAF-BE66-C7C8BD12F527}" srcOrd="1" destOrd="0" presId="urn:microsoft.com/office/officeart/2008/layout/VerticalCurvedList"/>
    <dgm:cxn modelId="{1F099F84-16DD-4C84-8F0C-A697577D4838}" type="presParOf" srcId="{DCDD52F1-80FA-4EE1-8D57-D6B4BA9C4AD4}" destId="{4859F6E6-7DFF-40E6-B9F2-2B24AEDA752E}" srcOrd="2" destOrd="0" presId="urn:microsoft.com/office/officeart/2008/layout/VerticalCurvedList"/>
    <dgm:cxn modelId="{DC13733B-4B87-4A3D-A1E0-FCEDFA17F15D}" type="presParOf" srcId="{4859F6E6-7DFF-40E6-B9F2-2B24AEDA752E}" destId="{7C6E86B3-95D6-48ED-AA59-84DCF1184931}" srcOrd="0" destOrd="0" presId="urn:microsoft.com/office/officeart/2008/layout/VerticalCurvedList"/>
    <dgm:cxn modelId="{4B969B81-A603-4E0C-A60A-9082BF70972D}" type="presParOf" srcId="{DCDD52F1-80FA-4EE1-8D57-D6B4BA9C4AD4}" destId="{8748CE2A-69A6-4010-83AF-4635682AD9BD}" srcOrd="3" destOrd="0" presId="urn:microsoft.com/office/officeart/2008/layout/VerticalCurvedList"/>
    <dgm:cxn modelId="{21CE635D-1A0E-48D6-879D-397CC6F84567}" type="presParOf" srcId="{DCDD52F1-80FA-4EE1-8D57-D6B4BA9C4AD4}" destId="{83776D1E-6095-49C7-BBA4-312879AC79E2}" srcOrd="4" destOrd="0" presId="urn:microsoft.com/office/officeart/2008/layout/VerticalCurvedList"/>
    <dgm:cxn modelId="{2EE7C48B-EEE1-47A5-81E6-51E17A80A31A}" type="presParOf" srcId="{83776D1E-6095-49C7-BBA4-312879AC79E2}" destId="{0B53D2C8-3FF5-4735-ABE1-4ABE26236EE0}" srcOrd="0" destOrd="0" presId="urn:microsoft.com/office/officeart/2008/layout/VerticalCurvedList"/>
    <dgm:cxn modelId="{58371A56-2563-4222-AFE4-0F91A6D16A07}" type="presParOf" srcId="{DCDD52F1-80FA-4EE1-8D57-D6B4BA9C4AD4}" destId="{4A4E950F-8214-4EDB-BB6D-C75D00D9E8B1}" srcOrd="5" destOrd="0" presId="urn:microsoft.com/office/officeart/2008/layout/VerticalCurvedList"/>
    <dgm:cxn modelId="{D41225F5-88E1-4BC8-A8F5-52CBD7FED532}" type="presParOf" srcId="{DCDD52F1-80FA-4EE1-8D57-D6B4BA9C4AD4}" destId="{932B5F3D-186E-4E4A-802D-ACD41B692642}" srcOrd="6" destOrd="0" presId="urn:microsoft.com/office/officeart/2008/layout/VerticalCurvedList"/>
    <dgm:cxn modelId="{388C5CCF-183B-417D-B043-85B4A1DE4047}" type="presParOf" srcId="{932B5F3D-186E-4E4A-802D-ACD41B692642}" destId="{DE0DB4F0-9EE0-49EA-9545-BC83685E865F}" srcOrd="0" destOrd="0" presId="urn:microsoft.com/office/officeart/2008/layout/VerticalCurvedList"/>
    <dgm:cxn modelId="{9EF739F5-626B-4DD5-AB2A-EDE26DEFB0B4}" type="presParOf" srcId="{DCDD52F1-80FA-4EE1-8D57-D6B4BA9C4AD4}" destId="{7331C413-A80C-483E-AB45-A1FF5863AFAB}" srcOrd="7" destOrd="0" presId="urn:microsoft.com/office/officeart/2008/layout/VerticalCurvedList"/>
    <dgm:cxn modelId="{FCC315D7-1ECF-42D5-AE06-D2AA3B3DE8FB}" type="presParOf" srcId="{DCDD52F1-80FA-4EE1-8D57-D6B4BA9C4AD4}" destId="{BE393E2F-4F8E-4218-B4F5-C092E52B8BFD}" srcOrd="8" destOrd="0" presId="urn:microsoft.com/office/officeart/2008/layout/VerticalCurvedList"/>
    <dgm:cxn modelId="{38C2B16D-E093-4E8E-BC88-5434FE957752}" type="presParOf" srcId="{BE393E2F-4F8E-4218-B4F5-C092E52B8BFD}" destId="{83C6B77D-7977-4652-BEDB-91D883461DB4}" srcOrd="0" destOrd="0" presId="urn:microsoft.com/office/officeart/2008/layout/VerticalCurve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AFC8AB3-65AE-4774-85E4-114E112EC461}" type="doc">
      <dgm:prSet loTypeId="urn:microsoft.com/office/officeart/2005/8/layout/lProcess3" loCatId="process" qsTypeId="urn:microsoft.com/office/officeart/2005/8/quickstyle/simple1" qsCatId="simple" csTypeId="urn:microsoft.com/office/officeart/2005/8/colors/accent2_2" csCatId="accent2" phldr="1"/>
      <dgm:spPr/>
      <dgm:t>
        <a:bodyPr/>
        <a:lstStyle/>
        <a:p>
          <a:endParaRPr lang="zh-CN" altLang="en-US"/>
        </a:p>
      </dgm:t>
    </dgm:pt>
    <dgm:pt modelId="{3B5789A3-BAA7-4DA1-B340-271604E3135A}">
      <dgm:prSet phldrT="[文本]" custT="1"/>
      <dgm:spPr/>
      <dgm:t>
        <a:bodyPr/>
        <a:lstStyle/>
        <a:p>
          <a:r>
            <a:rPr lang="zh-CN" altLang="en-US" sz="4000" dirty="0" smtClean="0">
              <a:latin typeface="楷体_GB2312" pitchFamily="49" charset="-122"/>
              <a:ea typeface="楷体_GB2312" pitchFamily="49" charset="-122"/>
            </a:rPr>
            <a:t>突破一</a:t>
          </a:r>
          <a:endParaRPr lang="zh-CN" altLang="en-US" sz="4000" dirty="0">
            <a:latin typeface="楷体_GB2312" pitchFamily="49" charset="-122"/>
            <a:ea typeface="楷体_GB2312" pitchFamily="49" charset="-122"/>
          </a:endParaRPr>
        </a:p>
      </dgm:t>
    </dgm:pt>
    <dgm:pt modelId="{6E36531C-57AC-4453-A888-207FAAD022CA}" type="parTrans" cxnId="{954AC634-FB80-4C07-BB81-4C5B77D0FCA7}">
      <dgm:prSet/>
      <dgm:spPr/>
      <dgm:t>
        <a:bodyPr/>
        <a:lstStyle/>
        <a:p>
          <a:endParaRPr lang="zh-CN" altLang="en-US"/>
        </a:p>
      </dgm:t>
    </dgm:pt>
    <dgm:pt modelId="{B9905501-AD6E-4F59-9AC8-F20990F12826}" type="sibTrans" cxnId="{954AC634-FB80-4C07-BB81-4C5B77D0FCA7}">
      <dgm:prSet/>
      <dgm:spPr/>
      <dgm:t>
        <a:bodyPr/>
        <a:lstStyle/>
        <a:p>
          <a:endParaRPr lang="zh-CN" altLang="en-US"/>
        </a:p>
      </dgm:t>
    </dgm:pt>
    <dgm:pt modelId="{886B250A-FEFF-4CAA-B102-45579F3C6D9E}">
      <dgm:prSet phldrT="[文本]" custT="1"/>
      <dgm:spPr/>
      <dgm:t>
        <a:bodyPr/>
        <a:lstStyle/>
        <a:p>
          <a:r>
            <a:rPr lang="zh-CN" altLang="en-US" sz="4000" b="1" dirty="0" smtClean="0">
              <a:latin typeface="楷体_GB2312" pitchFamily="49" charset="-122"/>
              <a:ea typeface="楷体_GB2312" pitchFamily="49" charset="-122"/>
            </a:rPr>
            <a:t>监管机制更完善</a:t>
          </a:r>
          <a:endParaRPr lang="zh-CN" altLang="en-US" sz="4000" dirty="0">
            <a:latin typeface="楷体_GB2312" pitchFamily="49" charset="-122"/>
            <a:ea typeface="楷体_GB2312" pitchFamily="49" charset="-122"/>
          </a:endParaRPr>
        </a:p>
      </dgm:t>
    </dgm:pt>
    <dgm:pt modelId="{28988BFA-44B5-4C62-8F06-8BEBB741B43B}" type="parTrans" cxnId="{A462F0B1-EDD0-4C64-BA27-0B75F206A504}">
      <dgm:prSet/>
      <dgm:spPr/>
      <dgm:t>
        <a:bodyPr/>
        <a:lstStyle/>
        <a:p>
          <a:endParaRPr lang="zh-CN" altLang="en-US"/>
        </a:p>
      </dgm:t>
    </dgm:pt>
    <dgm:pt modelId="{CF13B259-BFEB-4652-9C28-44B0F22149BD}" type="sibTrans" cxnId="{A462F0B1-EDD0-4C64-BA27-0B75F206A504}">
      <dgm:prSet/>
      <dgm:spPr/>
      <dgm:t>
        <a:bodyPr/>
        <a:lstStyle/>
        <a:p>
          <a:endParaRPr lang="zh-CN" altLang="en-US"/>
        </a:p>
      </dgm:t>
    </dgm:pt>
    <dgm:pt modelId="{BA2F084E-B402-4CB0-AB6A-8F149D898463}" type="pres">
      <dgm:prSet presAssocID="{3AFC8AB3-65AE-4774-85E4-114E112EC461}" presName="Name0" presStyleCnt="0">
        <dgm:presLayoutVars>
          <dgm:chPref val="3"/>
          <dgm:dir/>
          <dgm:animLvl val="lvl"/>
          <dgm:resizeHandles/>
        </dgm:presLayoutVars>
      </dgm:prSet>
      <dgm:spPr/>
      <dgm:t>
        <a:bodyPr/>
        <a:lstStyle/>
        <a:p>
          <a:endParaRPr lang="zh-CN" altLang="en-US"/>
        </a:p>
      </dgm:t>
    </dgm:pt>
    <dgm:pt modelId="{3DFEE4D5-3FAD-4BCF-B90A-8F80F057F072}" type="pres">
      <dgm:prSet presAssocID="{3B5789A3-BAA7-4DA1-B340-271604E3135A}" presName="horFlow" presStyleCnt="0"/>
      <dgm:spPr/>
    </dgm:pt>
    <dgm:pt modelId="{CCC160C4-B839-48FF-806D-83CF847598E4}" type="pres">
      <dgm:prSet presAssocID="{3B5789A3-BAA7-4DA1-B340-271604E3135A}" presName="bigChev" presStyleLbl="node1" presStyleIdx="0" presStyleCnt="1" custLinFactX="-22784" custLinFactNeighborX="-100000" custLinFactNeighborY="-31"/>
      <dgm:spPr/>
      <dgm:t>
        <a:bodyPr/>
        <a:lstStyle/>
        <a:p>
          <a:endParaRPr lang="zh-CN" altLang="en-US"/>
        </a:p>
      </dgm:t>
    </dgm:pt>
    <dgm:pt modelId="{19239F79-349B-42EE-AA78-CD3EF3B104EB}" type="pres">
      <dgm:prSet presAssocID="{28988BFA-44B5-4C62-8F06-8BEBB741B43B}" presName="parTrans" presStyleCnt="0"/>
      <dgm:spPr/>
    </dgm:pt>
    <dgm:pt modelId="{F3AC4745-EB50-4454-85BB-DC63626095D6}" type="pres">
      <dgm:prSet presAssocID="{886B250A-FEFF-4CAA-B102-45579F3C6D9E}" presName="node" presStyleLbl="alignAccFollowNode1" presStyleIdx="0" presStyleCnt="1" custScaleX="271893" custScaleY="112661" custLinFactX="-30020" custLinFactNeighborX="-100000" custLinFactNeighborY="-2684">
        <dgm:presLayoutVars>
          <dgm:bulletEnabled val="1"/>
        </dgm:presLayoutVars>
      </dgm:prSet>
      <dgm:spPr/>
      <dgm:t>
        <a:bodyPr/>
        <a:lstStyle/>
        <a:p>
          <a:endParaRPr lang="zh-CN" altLang="en-US"/>
        </a:p>
      </dgm:t>
    </dgm:pt>
  </dgm:ptLst>
  <dgm:cxnLst>
    <dgm:cxn modelId="{95EC24A5-AA48-45B9-B124-2944E226DAC0}" type="presOf" srcId="{3AFC8AB3-65AE-4774-85E4-114E112EC461}" destId="{BA2F084E-B402-4CB0-AB6A-8F149D898463}" srcOrd="0" destOrd="0" presId="urn:microsoft.com/office/officeart/2005/8/layout/lProcess3"/>
    <dgm:cxn modelId="{392F17EE-715E-46A6-865E-AEF240C04A3C}" type="presOf" srcId="{3B5789A3-BAA7-4DA1-B340-271604E3135A}" destId="{CCC160C4-B839-48FF-806D-83CF847598E4}" srcOrd="0" destOrd="0" presId="urn:microsoft.com/office/officeart/2005/8/layout/lProcess3"/>
    <dgm:cxn modelId="{8CFB35C1-16B0-4E2E-933A-3AFF6E49B52A}" type="presOf" srcId="{886B250A-FEFF-4CAA-B102-45579F3C6D9E}" destId="{F3AC4745-EB50-4454-85BB-DC63626095D6}" srcOrd="0" destOrd="0" presId="urn:microsoft.com/office/officeart/2005/8/layout/lProcess3"/>
    <dgm:cxn modelId="{A462F0B1-EDD0-4C64-BA27-0B75F206A504}" srcId="{3B5789A3-BAA7-4DA1-B340-271604E3135A}" destId="{886B250A-FEFF-4CAA-B102-45579F3C6D9E}" srcOrd="0" destOrd="0" parTransId="{28988BFA-44B5-4C62-8F06-8BEBB741B43B}" sibTransId="{CF13B259-BFEB-4652-9C28-44B0F22149BD}"/>
    <dgm:cxn modelId="{954AC634-FB80-4C07-BB81-4C5B77D0FCA7}" srcId="{3AFC8AB3-65AE-4774-85E4-114E112EC461}" destId="{3B5789A3-BAA7-4DA1-B340-271604E3135A}" srcOrd="0" destOrd="0" parTransId="{6E36531C-57AC-4453-A888-207FAAD022CA}" sibTransId="{B9905501-AD6E-4F59-9AC8-F20990F12826}"/>
    <dgm:cxn modelId="{4EAE01DD-D08A-4328-84E4-9F100A1379F5}" type="presParOf" srcId="{BA2F084E-B402-4CB0-AB6A-8F149D898463}" destId="{3DFEE4D5-3FAD-4BCF-B90A-8F80F057F072}" srcOrd="0" destOrd="0" presId="urn:microsoft.com/office/officeart/2005/8/layout/lProcess3"/>
    <dgm:cxn modelId="{B053EA56-FDFA-438B-BBF8-93D13A17E2D3}" type="presParOf" srcId="{3DFEE4D5-3FAD-4BCF-B90A-8F80F057F072}" destId="{CCC160C4-B839-48FF-806D-83CF847598E4}" srcOrd="0" destOrd="0" presId="urn:microsoft.com/office/officeart/2005/8/layout/lProcess3"/>
    <dgm:cxn modelId="{BF0622B8-3529-4586-AB7E-F2DFFDFD8078}" type="presParOf" srcId="{3DFEE4D5-3FAD-4BCF-B90A-8F80F057F072}" destId="{19239F79-349B-42EE-AA78-CD3EF3B104EB}" srcOrd="1" destOrd="0" presId="urn:microsoft.com/office/officeart/2005/8/layout/lProcess3"/>
    <dgm:cxn modelId="{95A7E941-0BDE-4346-A99C-AB5BED496217}" type="presParOf" srcId="{3DFEE4D5-3FAD-4BCF-B90A-8F80F057F072}" destId="{F3AC4745-EB50-4454-85BB-DC63626095D6}" srcOrd="2" destOrd="0" presId="urn:microsoft.com/office/officeart/2005/8/layout/lProcess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AFC8AB3-65AE-4774-85E4-114E112EC461}" type="doc">
      <dgm:prSet loTypeId="urn:microsoft.com/office/officeart/2005/8/layout/lProcess3" loCatId="process" qsTypeId="urn:microsoft.com/office/officeart/2005/8/quickstyle/simple1" qsCatId="simple" csTypeId="urn:microsoft.com/office/officeart/2005/8/colors/accent2_2" csCatId="accent2" phldr="1"/>
      <dgm:spPr/>
      <dgm:t>
        <a:bodyPr/>
        <a:lstStyle/>
        <a:p>
          <a:endParaRPr lang="zh-CN" altLang="en-US"/>
        </a:p>
      </dgm:t>
    </dgm:pt>
    <dgm:pt modelId="{3B5789A3-BAA7-4DA1-B340-271604E3135A}">
      <dgm:prSet phldrT="[文本]" custT="1"/>
      <dgm:spPr/>
      <dgm:t>
        <a:bodyPr/>
        <a:lstStyle/>
        <a:p>
          <a:r>
            <a:rPr lang="zh-CN" altLang="en-US" sz="4000" dirty="0" smtClean="0">
              <a:latin typeface="楷体_GB2312" pitchFamily="49" charset="-122"/>
              <a:ea typeface="楷体_GB2312" pitchFamily="49" charset="-122"/>
            </a:rPr>
            <a:t>突破一</a:t>
          </a:r>
          <a:endParaRPr lang="zh-CN" altLang="en-US" sz="4000" dirty="0">
            <a:latin typeface="楷体_GB2312" pitchFamily="49" charset="-122"/>
            <a:ea typeface="楷体_GB2312" pitchFamily="49" charset="-122"/>
          </a:endParaRPr>
        </a:p>
      </dgm:t>
    </dgm:pt>
    <dgm:pt modelId="{6E36531C-57AC-4453-A888-207FAAD022CA}" type="parTrans" cxnId="{954AC634-FB80-4C07-BB81-4C5B77D0FCA7}">
      <dgm:prSet/>
      <dgm:spPr/>
      <dgm:t>
        <a:bodyPr/>
        <a:lstStyle/>
        <a:p>
          <a:endParaRPr lang="zh-CN" altLang="en-US"/>
        </a:p>
      </dgm:t>
    </dgm:pt>
    <dgm:pt modelId="{B9905501-AD6E-4F59-9AC8-F20990F12826}" type="sibTrans" cxnId="{954AC634-FB80-4C07-BB81-4C5B77D0FCA7}">
      <dgm:prSet/>
      <dgm:spPr/>
      <dgm:t>
        <a:bodyPr/>
        <a:lstStyle/>
        <a:p>
          <a:endParaRPr lang="zh-CN" altLang="en-US"/>
        </a:p>
      </dgm:t>
    </dgm:pt>
    <dgm:pt modelId="{886B250A-FEFF-4CAA-B102-45579F3C6D9E}">
      <dgm:prSet phldrT="[文本]" custT="1"/>
      <dgm:spPr/>
      <dgm:t>
        <a:bodyPr/>
        <a:lstStyle/>
        <a:p>
          <a:r>
            <a:rPr lang="zh-CN" altLang="en-US" sz="4000" b="1" dirty="0" smtClean="0">
              <a:latin typeface="楷体_GB2312" pitchFamily="49" charset="-122"/>
              <a:ea typeface="楷体_GB2312" pitchFamily="49" charset="-122"/>
            </a:rPr>
            <a:t>监管机制更完善</a:t>
          </a:r>
          <a:endParaRPr lang="zh-CN" altLang="en-US" sz="4000" dirty="0">
            <a:latin typeface="楷体_GB2312" pitchFamily="49" charset="-122"/>
            <a:ea typeface="楷体_GB2312" pitchFamily="49" charset="-122"/>
          </a:endParaRPr>
        </a:p>
      </dgm:t>
    </dgm:pt>
    <dgm:pt modelId="{28988BFA-44B5-4C62-8F06-8BEBB741B43B}" type="parTrans" cxnId="{A462F0B1-EDD0-4C64-BA27-0B75F206A504}">
      <dgm:prSet/>
      <dgm:spPr/>
      <dgm:t>
        <a:bodyPr/>
        <a:lstStyle/>
        <a:p>
          <a:endParaRPr lang="zh-CN" altLang="en-US"/>
        </a:p>
      </dgm:t>
    </dgm:pt>
    <dgm:pt modelId="{CF13B259-BFEB-4652-9C28-44B0F22149BD}" type="sibTrans" cxnId="{A462F0B1-EDD0-4C64-BA27-0B75F206A504}">
      <dgm:prSet/>
      <dgm:spPr/>
      <dgm:t>
        <a:bodyPr/>
        <a:lstStyle/>
        <a:p>
          <a:endParaRPr lang="zh-CN" altLang="en-US"/>
        </a:p>
      </dgm:t>
    </dgm:pt>
    <dgm:pt modelId="{BA2F084E-B402-4CB0-AB6A-8F149D898463}" type="pres">
      <dgm:prSet presAssocID="{3AFC8AB3-65AE-4774-85E4-114E112EC461}" presName="Name0" presStyleCnt="0">
        <dgm:presLayoutVars>
          <dgm:chPref val="3"/>
          <dgm:dir/>
          <dgm:animLvl val="lvl"/>
          <dgm:resizeHandles/>
        </dgm:presLayoutVars>
      </dgm:prSet>
      <dgm:spPr/>
      <dgm:t>
        <a:bodyPr/>
        <a:lstStyle/>
        <a:p>
          <a:endParaRPr lang="zh-CN" altLang="en-US"/>
        </a:p>
      </dgm:t>
    </dgm:pt>
    <dgm:pt modelId="{3DFEE4D5-3FAD-4BCF-B90A-8F80F057F072}" type="pres">
      <dgm:prSet presAssocID="{3B5789A3-BAA7-4DA1-B340-271604E3135A}" presName="horFlow" presStyleCnt="0"/>
      <dgm:spPr/>
    </dgm:pt>
    <dgm:pt modelId="{CCC160C4-B839-48FF-806D-83CF847598E4}" type="pres">
      <dgm:prSet presAssocID="{3B5789A3-BAA7-4DA1-B340-271604E3135A}" presName="bigChev" presStyleLbl="node1" presStyleIdx="0" presStyleCnt="1" custLinFactX="-22784" custLinFactNeighborX="-100000" custLinFactNeighborY="-31"/>
      <dgm:spPr/>
      <dgm:t>
        <a:bodyPr/>
        <a:lstStyle/>
        <a:p>
          <a:endParaRPr lang="zh-CN" altLang="en-US"/>
        </a:p>
      </dgm:t>
    </dgm:pt>
    <dgm:pt modelId="{19239F79-349B-42EE-AA78-CD3EF3B104EB}" type="pres">
      <dgm:prSet presAssocID="{28988BFA-44B5-4C62-8F06-8BEBB741B43B}" presName="parTrans" presStyleCnt="0"/>
      <dgm:spPr/>
    </dgm:pt>
    <dgm:pt modelId="{F3AC4745-EB50-4454-85BB-DC63626095D6}" type="pres">
      <dgm:prSet presAssocID="{886B250A-FEFF-4CAA-B102-45579F3C6D9E}" presName="node" presStyleLbl="alignAccFollowNode1" presStyleIdx="0" presStyleCnt="1" custScaleX="271893" custScaleY="112661" custLinFactX="-30020" custLinFactNeighborX="-100000" custLinFactNeighborY="-2684">
        <dgm:presLayoutVars>
          <dgm:bulletEnabled val="1"/>
        </dgm:presLayoutVars>
      </dgm:prSet>
      <dgm:spPr/>
      <dgm:t>
        <a:bodyPr/>
        <a:lstStyle/>
        <a:p>
          <a:endParaRPr lang="zh-CN" altLang="en-US"/>
        </a:p>
      </dgm:t>
    </dgm:pt>
  </dgm:ptLst>
  <dgm:cxnLst>
    <dgm:cxn modelId="{4C358EC4-189B-4107-9531-226049CA3C0C}" type="presOf" srcId="{3B5789A3-BAA7-4DA1-B340-271604E3135A}" destId="{CCC160C4-B839-48FF-806D-83CF847598E4}" srcOrd="0" destOrd="0" presId="urn:microsoft.com/office/officeart/2005/8/layout/lProcess3"/>
    <dgm:cxn modelId="{272F59D8-E217-4950-9433-44D7D7479A25}" type="presOf" srcId="{886B250A-FEFF-4CAA-B102-45579F3C6D9E}" destId="{F3AC4745-EB50-4454-85BB-DC63626095D6}" srcOrd="0" destOrd="0" presId="urn:microsoft.com/office/officeart/2005/8/layout/lProcess3"/>
    <dgm:cxn modelId="{4BB3D179-1FB3-40C9-91C1-B72882E54C41}" type="presOf" srcId="{3AFC8AB3-65AE-4774-85E4-114E112EC461}" destId="{BA2F084E-B402-4CB0-AB6A-8F149D898463}" srcOrd="0" destOrd="0" presId="urn:microsoft.com/office/officeart/2005/8/layout/lProcess3"/>
    <dgm:cxn modelId="{A462F0B1-EDD0-4C64-BA27-0B75F206A504}" srcId="{3B5789A3-BAA7-4DA1-B340-271604E3135A}" destId="{886B250A-FEFF-4CAA-B102-45579F3C6D9E}" srcOrd="0" destOrd="0" parTransId="{28988BFA-44B5-4C62-8F06-8BEBB741B43B}" sibTransId="{CF13B259-BFEB-4652-9C28-44B0F22149BD}"/>
    <dgm:cxn modelId="{954AC634-FB80-4C07-BB81-4C5B77D0FCA7}" srcId="{3AFC8AB3-65AE-4774-85E4-114E112EC461}" destId="{3B5789A3-BAA7-4DA1-B340-271604E3135A}" srcOrd="0" destOrd="0" parTransId="{6E36531C-57AC-4453-A888-207FAAD022CA}" sibTransId="{B9905501-AD6E-4F59-9AC8-F20990F12826}"/>
    <dgm:cxn modelId="{1A7AEE09-C199-48C8-80BC-8BF01FCDD582}" type="presParOf" srcId="{BA2F084E-B402-4CB0-AB6A-8F149D898463}" destId="{3DFEE4D5-3FAD-4BCF-B90A-8F80F057F072}" srcOrd="0" destOrd="0" presId="urn:microsoft.com/office/officeart/2005/8/layout/lProcess3"/>
    <dgm:cxn modelId="{ED3CDA93-9F8B-47C0-B2D4-A51A11AE7F68}" type="presParOf" srcId="{3DFEE4D5-3FAD-4BCF-B90A-8F80F057F072}" destId="{CCC160C4-B839-48FF-806D-83CF847598E4}" srcOrd="0" destOrd="0" presId="urn:microsoft.com/office/officeart/2005/8/layout/lProcess3"/>
    <dgm:cxn modelId="{4FF64646-BDE7-4A5C-B01B-A6654166D189}" type="presParOf" srcId="{3DFEE4D5-3FAD-4BCF-B90A-8F80F057F072}" destId="{19239F79-349B-42EE-AA78-CD3EF3B104EB}" srcOrd="1" destOrd="0" presId="urn:microsoft.com/office/officeart/2005/8/layout/lProcess3"/>
    <dgm:cxn modelId="{8AB341C3-C54C-454E-8B4C-A5609E1E6D6D}" type="presParOf" srcId="{3DFEE4D5-3FAD-4BCF-B90A-8F80F057F072}" destId="{F3AC4745-EB50-4454-85BB-DC63626095D6}" srcOrd="2" destOrd="0" presId="urn:microsoft.com/office/officeart/2005/8/layout/lProcess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AFC8AB3-65AE-4774-85E4-114E112EC461}" type="doc">
      <dgm:prSet loTypeId="urn:microsoft.com/office/officeart/2005/8/layout/lProcess3" loCatId="process" qsTypeId="urn:microsoft.com/office/officeart/2005/8/quickstyle/simple1" qsCatId="simple" csTypeId="urn:microsoft.com/office/officeart/2005/8/colors/accent2_2" csCatId="accent2" phldr="1"/>
      <dgm:spPr/>
      <dgm:t>
        <a:bodyPr/>
        <a:lstStyle/>
        <a:p>
          <a:endParaRPr lang="zh-CN" altLang="en-US"/>
        </a:p>
      </dgm:t>
    </dgm:pt>
    <dgm:pt modelId="{3B5789A3-BAA7-4DA1-B340-271604E3135A}">
      <dgm:prSet phldrT="[文本]" custT="1"/>
      <dgm:spPr/>
      <dgm:t>
        <a:bodyPr/>
        <a:lstStyle/>
        <a:p>
          <a:r>
            <a:rPr lang="zh-CN" altLang="en-US" sz="4000" dirty="0" smtClean="0">
              <a:latin typeface="楷体_GB2312" pitchFamily="49" charset="-122"/>
              <a:ea typeface="楷体_GB2312" pitchFamily="49" charset="-122"/>
            </a:rPr>
            <a:t>突破二</a:t>
          </a:r>
          <a:endParaRPr lang="zh-CN" altLang="en-US" sz="4000" dirty="0">
            <a:latin typeface="楷体_GB2312" pitchFamily="49" charset="-122"/>
            <a:ea typeface="楷体_GB2312" pitchFamily="49" charset="-122"/>
          </a:endParaRPr>
        </a:p>
      </dgm:t>
    </dgm:pt>
    <dgm:pt modelId="{6E36531C-57AC-4453-A888-207FAAD022CA}" type="parTrans" cxnId="{954AC634-FB80-4C07-BB81-4C5B77D0FCA7}">
      <dgm:prSet/>
      <dgm:spPr/>
      <dgm:t>
        <a:bodyPr/>
        <a:lstStyle/>
        <a:p>
          <a:endParaRPr lang="zh-CN" altLang="en-US"/>
        </a:p>
      </dgm:t>
    </dgm:pt>
    <dgm:pt modelId="{B9905501-AD6E-4F59-9AC8-F20990F12826}" type="sibTrans" cxnId="{954AC634-FB80-4C07-BB81-4C5B77D0FCA7}">
      <dgm:prSet/>
      <dgm:spPr/>
      <dgm:t>
        <a:bodyPr/>
        <a:lstStyle/>
        <a:p>
          <a:endParaRPr lang="zh-CN" altLang="en-US"/>
        </a:p>
      </dgm:t>
    </dgm:pt>
    <dgm:pt modelId="{886B250A-FEFF-4CAA-B102-45579F3C6D9E}">
      <dgm:prSet phldrT="[文本]" custT="1"/>
      <dgm:spPr/>
      <dgm:t>
        <a:bodyPr/>
        <a:lstStyle/>
        <a:p>
          <a:r>
            <a:rPr lang="zh-CN" sz="4000" b="1" dirty="0" smtClean="0">
              <a:latin typeface="楷体_GB2312" pitchFamily="49" charset="-122"/>
              <a:ea typeface="楷体_GB2312" pitchFamily="49" charset="-122"/>
            </a:rPr>
            <a:t>生态保护更突出</a:t>
          </a:r>
          <a:endParaRPr lang="zh-CN" altLang="en-US" sz="4000" dirty="0">
            <a:latin typeface="楷体_GB2312" pitchFamily="49" charset="-122"/>
            <a:ea typeface="楷体_GB2312" pitchFamily="49" charset="-122"/>
          </a:endParaRPr>
        </a:p>
      </dgm:t>
    </dgm:pt>
    <dgm:pt modelId="{28988BFA-44B5-4C62-8F06-8BEBB741B43B}" type="parTrans" cxnId="{A462F0B1-EDD0-4C64-BA27-0B75F206A504}">
      <dgm:prSet/>
      <dgm:spPr/>
      <dgm:t>
        <a:bodyPr/>
        <a:lstStyle/>
        <a:p>
          <a:endParaRPr lang="zh-CN" altLang="en-US"/>
        </a:p>
      </dgm:t>
    </dgm:pt>
    <dgm:pt modelId="{CF13B259-BFEB-4652-9C28-44B0F22149BD}" type="sibTrans" cxnId="{A462F0B1-EDD0-4C64-BA27-0B75F206A504}">
      <dgm:prSet/>
      <dgm:spPr/>
      <dgm:t>
        <a:bodyPr/>
        <a:lstStyle/>
        <a:p>
          <a:endParaRPr lang="zh-CN" altLang="en-US"/>
        </a:p>
      </dgm:t>
    </dgm:pt>
    <dgm:pt modelId="{BA2F084E-B402-4CB0-AB6A-8F149D898463}" type="pres">
      <dgm:prSet presAssocID="{3AFC8AB3-65AE-4774-85E4-114E112EC461}" presName="Name0" presStyleCnt="0">
        <dgm:presLayoutVars>
          <dgm:chPref val="3"/>
          <dgm:dir/>
          <dgm:animLvl val="lvl"/>
          <dgm:resizeHandles/>
        </dgm:presLayoutVars>
      </dgm:prSet>
      <dgm:spPr/>
      <dgm:t>
        <a:bodyPr/>
        <a:lstStyle/>
        <a:p>
          <a:endParaRPr lang="zh-CN" altLang="en-US"/>
        </a:p>
      </dgm:t>
    </dgm:pt>
    <dgm:pt modelId="{3DFEE4D5-3FAD-4BCF-B90A-8F80F057F072}" type="pres">
      <dgm:prSet presAssocID="{3B5789A3-BAA7-4DA1-B340-271604E3135A}" presName="horFlow" presStyleCnt="0"/>
      <dgm:spPr/>
    </dgm:pt>
    <dgm:pt modelId="{CCC160C4-B839-48FF-806D-83CF847598E4}" type="pres">
      <dgm:prSet presAssocID="{3B5789A3-BAA7-4DA1-B340-271604E3135A}" presName="bigChev" presStyleLbl="node1" presStyleIdx="0" presStyleCnt="1" custLinFactX="-22784" custLinFactNeighborX="-100000" custLinFactNeighborY="-31"/>
      <dgm:spPr/>
      <dgm:t>
        <a:bodyPr/>
        <a:lstStyle/>
        <a:p>
          <a:endParaRPr lang="zh-CN" altLang="en-US"/>
        </a:p>
      </dgm:t>
    </dgm:pt>
    <dgm:pt modelId="{19239F79-349B-42EE-AA78-CD3EF3B104EB}" type="pres">
      <dgm:prSet presAssocID="{28988BFA-44B5-4C62-8F06-8BEBB741B43B}" presName="parTrans" presStyleCnt="0"/>
      <dgm:spPr/>
    </dgm:pt>
    <dgm:pt modelId="{F3AC4745-EB50-4454-85BB-DC63626095D6}" type="pres">
      <dgm:prSet presAssocID="{886B250A-FEFF-4CAA-B102-45579F3C6D9E}" presName="node" presStyleLbl="alignAccFollowNode1" presStyleIdx="0" presStyleCnt="1" custScaleX="271893" custScaleY="112661" custLinFactX="-30020" custLinFactNeighborX="-100000" custLinFactNeighborY="-2684">
        <dgm:presLayoutVars>
          <dgm:bulletEnabled val="1"/>
        </dgm:presLayoutVars>
      </dgm:prSet>
      <dgm:spPr/>
      <dgm:t>
        <a:bodyPr/>
        <a:lstStyle/>
        <a:p>
          <a:endParaRPr lang="zh-CN" altLang="en-US"/>
        </a:p>
      </dgm:t>
    </dgm:pt>
  </dgm:ptLst>
  <dgm:cxnLst>
    <dgm:cxn modelId="{14E09F62-553E-4B56-9AFF-0CA522929FA4}" type="presOf" srcId="{3B5789A3-BAA7-4DA1-B340-271604E3135A}" destId="{CCC160C4-B839-48FF-806D-83CF847598E4}" srcOrd="0" destOrd="0" presId="urn:microsoft.com/office/officeart/2005/8/layout/lProcess3"/>
    <dgm:cxn modelId="{CC609120-1F89-4F06-80AC-516D8D02B988}" type="presOf" srcId="{886B250A-FEFF-4CAA-B102-45579F3C6D9E}" destId="{F3AC4745-EB50-4454-85BB-DC63626095D6}" srcOrd="0" destOrd="0" presId="urn:microsoft.com/office/officeart/2005/8/layout/lProcess3"/>
    <dgm:cxn modelId="{038E7BC9-2E6D-4B10-B109-BB01E3ADE81F}" type="presOf" srcId="{3AFC8AB3-65AE-4774-85E4-114E112EC461}" destId="{BA2F084E-B402-4CB0-AB6A-8F149D898463}" srcOrd="0" destOrd="0" presId="urn:microsoft.com/office/officeart/2005/8/layout/lProcess3"/>
    <dgm:cxn modelId="{A462F0B1-EDD0-4C64-BA27-0B75F206A504}" srcId="{3B5789A3-BAA7-4DA1-B340-271604E3135A}" destId="{886B250A-FEFF-4CAA-B102-45579F3C6D9E}" srcOrd="0" destOrd="0" parTransId="{28988BFA-44B5-4C62-8F06-8BEBB741B43B}" sibTransId="{CF13B259-BFEB-4652-9C28-44B0F22149BD}"/>
    <dgm:cxn modelId="{954AC634-FB80-4C07-BB81-4C5B77D0FCA7}" srcId="{3AFC8AB3-65AE-4774-85E4-114E112EC461}" destId="{3B5789A3-BAA7-4DA1-B340-271604E3135A}" srcOrd="0" destOrd="0" parTransId="{6E36531C-57AC-4453-A888-207FAAD022CA}" sibTransId="{B9905501-AD6E-4F59-9AC8-F20990F12826}"/>
    <dgm:cxn modelId="{8B2D6A0E-7C84-4633-923A-63B3FD655ADE}" type="presParOf" srcId="{BA2F084E-B402-4CB0-AB6A-8F149D898463}" destId="{3DFEE4D5-3FAD-4BCF-B90A-8F80F057F072}" srcOrd="0" destOrd="0" presId="urn:microsoft.com/office/officeart/2005/8/layout/lProcess3"/>
    <dgm:cxn modelId="{E728C1EB-B507-4A71-9BC6-B46B243F002C}" type="presParOf" srcId="{3DFEE4D5-3FAD-4BCF-B90A-8F80F057F072}" destId="{CCC160C4-B839-48FF-806D-83CF847598E4}" srcOrd="0" destOrd="0" presId="urn:microsoft.com/office/officeart/2005/8/layout/lProcess3"/>
    <dgm:cxn modelId="{9EBC3D8F-2F83-4AE8-901F-07A51B2B8C9A}" type="presParOf" srcId="{3DFEE4D5-3FAD-4BCF-B90A-8F80F057F072}" destId="{19239F79-349B-42EE-AA78-CD3EF3B104EB}" srcOrd="1" destOrd="0" presId="urn:microsoft.com/office/officeart/2005/8/layout/lProcess3"/>
    <dgm:cxn modelId="{6EA6B7C9-EEDB-43A2-9E4E-54967C829B23}" type="presParOf" srcId="{3DFEE4D5-3FAD-4BCF-B90A-8F80F057F072}" destId="{F3AC4745-EB50-4454-85BB-DC63626095D6}" srcOrd="2" destOrd="0" presId="urn:microsoft.com/office/officeart/2005/8/layout/lProcess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E409823-3E46-40E9-A507-784043BC25A3}"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zh-CN" altLang="en-US"/>
        </a:p>
      </dgm:t>
    </dgm:pt>
    <dgm:pt modelId="{6FB2AD5C-EA5C-4BAD-803C-95310E434A02}">
      <dgm:prSet phldrT="[文本]" custT="1"/>
      <dgm:spPr/>
      <dgm:t>
        <a:bodyPr/>
        <a:lstStyle/>
        <a:p>
          <a:r>
            <a:rPr lang="zh-CN" altLang="en-US" sz="2000" b="1" dirty="0" smtClean="0"/>
            <a:t>潭江水资源保护专项资金</a:t>
          </a:r>
          <a:endParaRPr lang="zh-CN" altLang="en-US" sz="2000" b="1" dirty="0"/>
        </a:p>
      </dgm:t>
    </dgm:pt>
    <dgm:pt modelId="{D94DE703-0360-4D08-82B9-D3FAB1CDE072}" type="parTrans" cxnId="{8C241019-C9FB-4C1E-92D5-2E93C8FF236F}">
      <dgm:prSet/>
      <dgm:spPr/>
      <dgm:t>
        <a:bodyPr/>
        <a:lstStyle/>
        <a:p>
          <a:endParaRPr lang="zh-CN" altLang="en-US" sz="2400" b="1"/>
        </a:p>
      </dgm:t>
    </dgm:pt>
    <dgm:pt modelId="{B9B94688-6238-4C81-895B-0411E7A69C7C}" type="sibTrans" cxnId="{8C241019-C9FB-4C1E-92D5-2E93C8FF236F}">
      <dgm:prSet/>
      <dgm:spPr/>
      <dgm:t>
        <a:bodyPr/>
        <a:lstStyle/>
        <a:p>
          <a:endParaRPr lang="zh-CN" altLang="en-US" sz="2400" b="1"/>
        </a:p>
      </dgm:t>
    </dgm:pt>
    <dgm:pt modelId="{8517294A-969E-40E3-ACA3-8B26E53896D1}">
      <dgm:prSet phldrT="[文本]" custT="1"/>
      <dgm:spPr/>
      <dgm:t>
        <a:bodyPr/>
        <a:lstStyle/>
        <a:p>
          <a:r>
            <a:rPr lang="zh-CN" altLang="en-US" sz="2000" b="1" dirty="0" smtClean="0"/>
            <a:t>污染源整治</a:t>
          </a:r>
          <a:endParaRPr lang="zh-CN" altLang="en-US" sz="2000" b="1" dirty="0"/>
        </a:p>
      </dgm:t>
    </dgm:pt>
    <dgm:pt modelId="{4842E816-D43C-43D1-9E20-9C271C0AC14A}" type="parTrans" cxnId="{E195AB60-B921-4D2E-A234-FF75837A045E}">
      <dgm:prSet custT="1"/>
      <dgm:spPr/>
      <dgm:t>
        <a:bodyPr/>
        <a:lstStyle/>
        <a:p>
          <a:endParaRPr lang="zh-CN" altLang="en-US" sz="1600" b="1"/>
        </a:p>
      </dgm:t>
    </dgm:pt>
    <dgm:pt modelId="{0A9BD0DF-C80D-46F9-B880-106C50E3F3E0}" type="sibTrans" cxnId="{E195AB60-B921-4D2E-A234-FF75837A045E}">
      <dgm:prSet/>
      <dgm:spPr/>
      <dgm:t>
        <a:bodyPr/>
        <a:lstStyle/>
        <a:p>
          <a:endParaRPr lang="zh-CN" altLang="en-US" sz="2400" b="1"/>
        </a:p>
      </dgm:t>
    </dgm:pt>
    <dgm:pt modelId="{F692BA3B-C93F-456E-9F12-D34CEC50E4D9}">
      <dgm:prSet phldrT="[文本]" custT="1"/>
      <dgm:spPr/>
      <dgm:t>
        <a:bodyPr/>
        <a:lstStyle/>
        <a:p>
          <a:r>
            <a:rPr lang="zh-CN" altLang="en-US" sz="2000" b="1" dirty="0" smtClean="0"/>
            <a:t>生态保护补偿</a:t>
          </a:r>
          <a:endParaRPr lang="zh-CN" altLang="en-US" sz="2000" b="1" dirty="0"/>
        </a:p>
      </dgm:t>
    </dgm:pt>
    <dgm:pt modelId="{9CE796B2-98A2-4D60-8CE1-8505F56015BE}" type="parTrans" cxnId="{FD6E71E6-0682-4EC1-A3E3-2E588FCCFF88}">
      <dgm:prSet custT="1"/>
      <dgm:spPr/>
      <dgm:t>
        <a:bodyPr/>
        <a:lstStyle/>
        <a:p>
          <a:endParaRPr lang="zh-CN" altLang="en-US" sz="1600" b="1"/>
        </a:p>
      </dgm:t>
    </dgm:pt>
    <dgm:pt modelId="{25581C1A-E755-4B1E-A227-59959193A4F5}" type="sibTrans" cxnId="{FD6E71E6-0682-4EC1-A3E3-2E588FCCFF88}">
      <dgm:prSet/>
      <dgm:spPr/>
      <dgm:t>
        <a:bodyPr/>
        <a:lstStyle/>
        <a:p>
          <a:endParaRPr lang="zh-CN" altLang="en-US" sz="2400" b="1"/>
        </a:p>
      </dgm:t>
    </dgm:pt>
    <dgm:pt modelId="{A6D7ADC8-0910-4D1D-A1F5-86C8BCE4FF95}">
      <dgm:prSet phldrT="[文本]" custT="1"/>
      <dgm:spPr/>
      <dgm:t>
        <a:bodyPr/>
        <a:lstStyle/>
        <a:p>
          <a:r>
            <a:rPr lang="zh-CN" altLang="en-US" sz="2000" b="1" dirty="0" smtClean="0"/>
            <a:t>水环境管理能力建设</a:t>
          </a:r>
          <a:endParaRPr lang="zh-CN" altLang="en-US" sz="2000" b="1" dirty="0"/>
        </a:p>
      </dgm:t>
    </dgm:pt>
    <dgm:pt modelId="{1A01D68F-A8F0-4C98-B73C-3A3F555743AA}" type="parTrans" cxnId="{DDEE48EA-032B-46C8-8680-5CAF571B0D33}">
      <dgm:prSet custT="1"/>
      <dgm:spPr/>
      <dgm:t>
        <a:bodyPr/>
        <a:lstStyle/>
        <a:p>
          <a:endParaRPr lang="zh-CN" altLang="en-US" sz="1600" b="1"/>
        </a:p>
      </dgm:t>
    </dgm:pt>
    <dgm:pt modelId="{7162A1DD-EFCE-41B7-B15E-3918ED7AAF22}" type="sibTrans" cxnId="{DDEE48EA-032B-46C8-8680-5CAF571B0D33}">
      <dgm:prSet/>
      <dgm:spPr/>
      <dgm:t>
        <a:bodyPr/>
        <a:lstStyle/>
        <a:p>
          <a:endParaRPr lang="zh-CN" altLang="en-US" sz="2400" b="1"/>
        </a:p>
      </dgm:t>
    </dgm:pt>
    <dgm:pt modelId="{D153065F-0F4E-4C0F-9D99-54D98BB2634C}">
      <dgm:prSet phldrT="[文本]" custT="1"/>
      <dgm:spPr/>
      <dgm:t>
        <a:bodyPr/>
        <a:lstStyle/>
        <a:p>
          <a:r>
            <a:rPr lang="zh-CN" altLang="en-US" sz="2000" b="1" dirty="0" smtClean="0"/>
            <a:t>生态保护</a:t>
          </a:r>
          <a:endParaRPr lang="zh-CN" altLang="en-US" sz="2000" b="1" dirty="0"/>
        </a:p>
      </dgm:t>
    </dgm:pt>
    <dgm:pt modelId="{567A0A8A-E0C3-4A4C-BF6B-8851B54D3E0A}" type="parTrans" cxnId="{3BD50E5D-06F2-4819-B242-76F251CD432C}">
      <dgm:prSet custT="1"/>
      <dgm:spPr/>
      <dgm:t>
        <a:bodyPr/>
        <a:lstStyle/>
        <a:p>
          <a:endParaRPr lang="zh-CN" altLang="en-US" sz="1600" b="1"/>
        </a:p>
      </dgm:t>
    </dgm:pt>
    <dgm:pt modelId="{A5F8A0FE-8A81-4B65-94F6-1DF8D4BB7D63}" type="sibTrans" cxnId="{3BD50E5D-06F2-4819-B242-76F251CD432C}">
      <dgm:prSet/>
      <dgm:spPr/>
      <dgm:t>
        <a:bodyPr/>
        <a:lstStyle/>
        <a:p>
          <a:endParaRPr lang="zh-CN" altLang="en-US" sz="2400" b="1"/>
        </a:p>
      </dgm:t>
    </dgm:pt>
    <dgm:pt modelId="{BA97DA48-D92F-4DBE-A615-60E017CB02CD}">
      <dgm:prSet custT="1"/>
      <dgm:spPr/>
      <dgm:t>
        <a:bodyPr/>
        <a:lstStyle/>
        <a:p>
          <a:r>
            <a:rPr lang="zh-CN" altLang="en-US" sz="2000" b="1" dirty="0" smtClean="0"/>
            <a:t>水质保护科研</a:t>
          </a:r>
          <a:endParaRPr lang="zh-CN" altLang="en-US" sz="2000" b="1" dirty="0"/>
        </a:p>
      </dgm:t>
    </dgm:pt>
    <dgm:pt modelId="{48E85C49-F01F-4FD8-8D66-0137A6E3EBDC}" type="parTrans" cxnId="{BA578F95-1BAE-4F78-9DF9-71393C94E0DF}">
      <dgm:prSet custT="1"/>
      <dgm:spPr/>
      <dgm:t>
        <a:bodyPr/>
        <a:lstStyle/>
        <a:p>
          <a:endParaRPr lang="zh-CN" altLang="en-US" sz="1600" b="1"/>
        </a:p>
      </dgm:t>
    </dgm:pt>
    <dgm:pt modelId="{FEB95186-D08A-4CE8-BE3D-7DA2D6861DC2}" type="sibTrans" cxnId="{BA578F95-1BAE-4F78-9DF9-71393C94E0DF}">
      <dgm:prSet/>
      <dgm:spPr/>
      <dgm:t>
        <a:bodyPr/>
        <a:lstStyle/>
        <a:p>
          <a:endParaRPr lang="zh-CN" altLang="en-US" sz="2400" b="1"/>
        </a:p>
      </dgm:t>
    </dgm:pt>
    <dgm:pt modelId="{83E97A66-CD06-46D3-8CF7-869D126BC481}" type="pres">
      <dgm:prSet presAssocID="{EE409823-3E46-40E9-A507-784043BC25A3}" presName="Name0" presStyleCnt="0">
        <dgm:presLayoutVars>
          <dgm:chMax val="1"/>
          <dgm:dir/>
          <dgm:animLvl val="ctr"/>
          <dgm:resizeHandles val="exact"/>
        </dgm:presLayoutVars>
      </dgm:prSet>
      <dgm:spPr/>
      <dgm:t>
        <a:bodyPr/>
        <a:lstStyle/>
        <a:p>
          <a:endParaRPr lang="zh-CN" altLang="en-US"/>
        </a:p>
      </dgm:t>
    </dgm:pt>
    <dgm:pt modelId="{74854E00-A41A-46C0-86F0-467A667FDEF3}" type="pres">
      <dgm:prSet presAssocID="{6FB2AD5C-EA5C-4BAD-803C-95310E434A02}" presName="centerShape" presStyleLbl="node0" presStyleIdx="0" presStyleCnt="1" custScaleX="146946" custScaleY="146946"/>
      <dgm:spPr/>
      <dgm:t>
        <a:bodyPr/>
        <a:lstStyle/>
        <a:p>
          <a:endParaRPr lang="zh-CN" altLang="en-US"/>
        </a:p>
      </dgm:t>
    </dgm:pt>
    <dgm:pt modelId="{EF586AD1-5B95-470F-8414-905976A52DEF}" type="pres">
      <dgm:prSet presAssocID="{4842E816-D43C-43D1-9E20-9C271C0AC14A}" presName="parTrans" presStyleLbl="sibTrans2D1" presStyleIdx="0" presStyleCnt="5" custLinFactNeighborX="7589"/>
      <dgm:spPr/>
      <dgm:t>
        <a:bodyPr/>
        <a:lstStyle/>
        <a:p>
          <a:endParaRPr lang="zh-CN" altLang="en-US"/>
        </a:p>
      </dgm:t>
    </dgm:pt>
    <dgm:pt modelId="{7FD20C10-AB31-4A32-8EA9-121B0DEA6598}" type="pres">
      <dgm:prSet presAssocID="{4842E816-D43C-43D1-9E20-9C271C0AC14A}" presName="connectorText" presStyleLbl="sibTrans2D1" presStyleIdx="0" presStyleCnt="5"/>
      <dgm:spPr/>
      <dgm:t>
        <a:bodyPr/>
        <a:lstStyle/>
        <a:p>
          <a:endParaRPr lang="zh-CN" altLang="en-US"/>
        </a:p>
      </dgm:t>
    </dgm:pt>
    <dgm:pt modelId="{67E1FB5D-1DD7-444B-9DB5-F24339C5FBEC}" type="pres">
      <dgm:prSet presAssocID="{8517294A-969E-40E3-ACA3-8B26E53896D1}" presName="node" presStyleLbl="node1" presStyleIdx="0" presStyleCnt="5" custScaleX="125441" custScaleY="117696">
        <dgm:presLayoutVars>
          <dgm:bulletEnabled val="1"/>
        </dgm:presLayoutVars>
      </dgm:prSet>
      <dgm:spPr/>
      <dgm:t>
        <a:bodyPr/>
        <a:lstStyle/>
        <a:p>
          <a:endParaRPr lang="zh-CN" altLang="en-US"/>
        </a:p>
      </dgm:t>
    </dgm:pt>
    <dgm:pt modelId="{382F9639-BBDB-48A3-84D1-B6A7F2EF0D08}" type="pres">
      <dgm:prSet presAssocID="{9CE796B2-98A2-4D60-8CE1-8505F56015BE}" presName="parTrans" presStyleLbl="sibTrans2D1" presStyleIdx="1" presStyleCnt="5" custLinFactNeighborX="8313"/>
      <dgm:spPr/>
      <dgm:t>
        <a:bodyPr/>
        <a:lstStyle/>
        <a:p>
          <a:endParaRPr lang="zh-CN" altLang="en-US"/>
        </a:p>
      </dgm:t>
    </dgm:pt>
    <dgm:pt modelId="{123DCAA0-0C0E-4EA9-B632-D753386D47CC}" type="pres">
      <dgm:prSet presAssocID="{9CE796B2-98A2-4D60-8CE1-8505F56015BE}" presName="connectorText" presStyleLbl="sibTrans2D1" presStyleIdx="1" presStyleCnt="5"/>
      <dgm:spPr/>
      <dgm:t>
        <a:bodyPr/>
        <a:lstStyle/>
        <a:p>
          <a:endParaRPr lang="zh-CN" altLang="en-US"/>
        </a:p>
      </dgm:t>
    </dgm:pt>
    <dgm:pt modelId="{4B26C48B-B071-42AE-A236-CF56A102A5BF}" type="pres">
      <dgm:prSet presAssocID="{F692BA3B-C93F-456E-9F12-D34CEC50E4D9}" presName="node" presStyleLbl="node1" presStyleIdx="1" presStyleCnt="5" custScaleX="125441" custScaleY="117696">
        <dgm:presLayoutVars>
          <dgm:bulletEnabled val="1"/>
        </dgm:presLayoutVars>
      </dgm:prSet>
      <dgm:spPr/>
      <dgm:t>
        <a:bodyPr/>
        <a:lstStyle/>
        <a:p>
          <a:endParaRPr lang="zh-CN" altLang="en-US"/>
        </a:p>
      </dgm:t>
    </dgm:pt>
    <dgm:pt modelId="{3728E95E-9889-4B86-93CD-17901C662D49}" type="pres">
      <dgm:prSet presAssocID="{1A01D68F-A8F0-4C98-B73C-3A3F555743AA}" presName="parTrans" presStyleLbl="sibTrans2D1" presStyleIdx="2" presStyleCnt="5" custLinFactNeighborX="7836"/>
      <dgm:spPr/>
      <dgm:t>
        <a:bodyPr/>
        <a:lstStyle/>
        <a:p>
          <a:endParaRPr lang="zh-CN" altLang="en-US"/>
        </a:p>
      </dgm:t>
    </dgm:pt>
    <dgm:pt modelId="{750E77D6-28A2-4684-8899-17BF6ED1392A}" type="pres">
      <dgm:prSet presAssocID="{1A01D68F-A8F0-4C98-B73C-3A3F555743AA}" presName="connectorText" presStyleLbl="sibTrans2D1" presStyleIdx="2" presStyleCnt="5"/>
      <dgm:spPr/>
      <dgm:t>
        <a:bodyPr/>
        <a:lstStyle/>
        <a:p>
          <a:endParaRPr lang="zh-CN" altLang="en-US"/>
        </a:p>
      </dgm:t>
    </dgm:pt>
    <dgm:pt modelId="{24322C9D-1D3C-4610-BF0B-513878E22776}" type="pres">
      <dgm:prSet presAssocID="{A6D7ADC8-0910-4D1D-A1F5-86C8BCE4FF95}" presName="node" presStyleLbl="node1" presStyleIdx="2" presStyleCnt="5" custScaleX="125441" custScaleY="117696">
        <dgm:presLayoutVars>
          <dgm:bulletEnabled val="1"/>
        </dgm:presLayoutVars>
      </dgm:prSet>
      <dgm:spPr/>
      <dgm:t>
        <a:bodyPr/>
        <a:lstStyle/>
        <a:p>
          <a:endParaRPr lang="zh-CN" altLang="en-US"/>
        </a:p>
      </dgm:t>
    </dgm:pt>
    <dgm:pt modelId="{6ED80902-DB58-4996-917C-73276FE9A741}" type="pres">
      <dgm:prSet presAssocID="{567A0A8A-E0C3-4A4C-BF6B-8851B54D3E0A}" presName="parTrans" presStyleLbl="sibTrans2D1" presStyleIdx="3" presStyleCnt="5" custLinFactNeighborX="7836"/>
      <dgm:spPr/>
      <dgm:t>
        <a:bodyPr/>
        <a:lstStyle/>
        <a:p>
          <a:endParaRPr lang="zh-CN" altLang="en-US"/>
        </a:p>
      </dgm:t>
    </dgm:pt>
    <dgm:pt modelId="{632A3C3C-5A27-451C-ACDF-1350F7C483AB}" type="pres">
      <dgm:prSet presAssocID="{567A0A8A-E0C3-4A4C-BF6B-8851B54D3E0A}" presName="connectorText" presStyleLbl="sibTrans2D1" presStyleIdx="3" presStyleCnt="5"/>
      <dgm:spPr/>
      <dgm:t>
        <a:bodyPr/>
        <a:lstStyle/>
        <a:p>
          <a:endParaRPr lang="zh-CN" altLang="en-US"/>
        </a:p>
      </dgm:t>
    </dgm:pt>
    <dgm:pt modelId="{9864FF27-CB0E-4F01-9288-C4E8B4415D69}" type="pres">
      <dgm:prSet presAssocID="{D153065F-0F4E-4C0F-9D99-54D98BB2634C}" presName="node" presStyleLbl="node1" presStyleIdx="3" presStyleCnt="5" custScaleX="125441" custScaleY="117696">
        <dgm:presLayoutVars>
          <dgm:bulletEnabled val="1"/>
        </dgm:presLayoutVars>
      </dgm:prSet>
      <dgm:spPr/>
      <dgm:t>
        <a:bodyPr/>
        <a:lstStyle/>
        <a:p>
          <a:endParaRPr lang="zh-CN" altLang="en-US"/>
        </a:p>
      </dgm:t>
    </dgm:pt>
    <dgm:pt modelId="{6DF84785-27E2-444E-85BF-AABF9F9D0D4D}" type="pres">
      <dgm:prSet presAssocID="{48E85C49-F01F-4FD8-8D66-0137A6E3EBDC}" presName="parTrans" presStyleLbl="sibTrans2D1" presStyleIdx="4" presStyleCnt="5" custLinFactNeighborX="8313"/>
      <dgm:spPr/>
      <dgm:t>
        <a:bodyPr/>
        <a:lstStyle/>
        <a:p>
          <a:endParaRPr lang="zh-CN" altLang="en-US"/>
        </a:p>
      </dgm:t>
    </dgm:pt>
    <dgm:pt modelId="{565B63AA-3525-467D-93B0-4557DE77C150}" type="pres">
      <dgm:prSet presAssocID="{48E85C49-F01F-4FD8-8D66-0137A6E3EBDC}" presName="connectorText" presStyleLbl="sibTrans2D1" presStyleIdx="4" presStyleCnt="5"/>
      <dgm:spPr/>
      <dgm:t>
        <a:bodyPr/>
        <a:lstStyle/>
        <a:p>
          <a:endParaRPr lang="zh-CN" altLang="en-US"/>
        </a:p>
      </dgm:t>
    </dgm:pt>
    <dgm:pt modelId="{564C48D8-1005-4E93-975A-3652767AAC2C}" type="pres">
      <dgm:prSet presAssocID="{BA97DA48-D92F-4DBE-A615-60E017CB02CD}" presName="node" presStyleLbl="node1" presStyleIdx="4" presStyleCnt="5" custScaleX="125441" custScaleY="117696">
        <dgm:presLayoutVars>
          <dgm:bulletEnabled val="1"/>
        </dgm:presLayoutVars>
      </dgm:prSet>
      <dgm:spPr/>
      <dgm:t>
        <a:bodyPr/>
        <a:lstStyle/>
        <a:p>
          <a:endParaRPr lang="zh-CN" altLang="en-US"/>
        </a:p>
      </dgm:t>
    </dgm:pt>
  </dgm:ptLst>
  <dgm:cxnLst>
    <dgm:cxn modelId="{DDEE48EA-032B-46C8-8680-5CAF571B0D33}" srcId="{6FB2AD5C-EA5C-4BAD-803C-95310E434A02}" destId="{A6D7ADC8-0910-4D1D-A1F5-86C8BCE4FF95}" srcOrd="2" destOrd="0" parTransId="{1A01D68F-A8F0-4C98-B73C-3A3F555743AA}" sibTransId="{7162A1DD-EFCE-41B7-B15E-3918ED7AAF22}"/>
    <dgm:cxn modelId="{DF6E3CFE-15C9-4A51-AC87-2BECAE5555E9}" type="presOf" srcId="{567A0A8A-E0C3-4A4C-BF6B-8851B54D3E0A}" destId="{6ED80902-DB58-4996-917C-73276FE9A741}" srcOrd="0" destOrd="0" presId="urn:microsoft.com/office/officeart/2005/8/layout/radial5"/>
    <dgm:cxn modelId="{FD6E71E6-0682-4EC1-A3E3-2E588FCCFF88}" srcId="{6FB2AD5C-EA5C-4BAD-803C-95310E434A02}" destId="{F692BA3B-C93F-456E-9F12-D34CEC50E4D9}" srcOrd="1" destOrd="0" parTransId="{9CE796B2-98A2-4D60-8CE1-8505F56015BE}" sibTransId="{25581C1A-E755-4B1E-A227-59959193A4F5}"/>
    <dgm:cxn modelId="{66B00883-D478-42DE-810B-899F42FCD5F6}" type="presOf" srcId="{48E85C49-F01F-4FD8-8D66-0137A6E3EBDC}" destId="{565B63AA-3525-467D-93B0-4557DE77C150}" srcOrd="1" destOrd="0" presId="urn:microsoft.com/office/officeart/2005/8/layout/radial5"/>
    <dgm:cxn modelId="{3BD50E5D-06F2-4819-B242-76F251CD432C}" srcId="{6FB2AD5C-EA5C-4BAD-803C-95310E434A02}" destId="{D153065F-0F4E-4C0F-9D99-54D98BB2634C}" srcOrd="3" destOrd="0" parTransId="{567A0A8A-E0C3-4A4C-BF6B-8851B54D3E0A}" sibTransId="{A5F8A0FE-8A81-4B65-94F6-1DF8D4BB7D63}"/>
    <dgm:cxn modelId="{6E8CBA14-C1B4-46FC-A4A9-8A47F7A2EE33}" type="presOf" srcId="{D153065F-0F4E-4C0F-9D99-54D98BB2634C}" destId="{9864FF27-CB0E-4F01-9288-C4E8B4415D69}" srcOrd="0" destOrd="0" presId="urn:microsoft.com/office/officeart/2005/8/layout/radial5"/>
    <dgm:cxn modelId="{3EC0A2AE-5849-4983-BD9B-048CAF884943}" type="presOf" srcId="{1A01D68F-A8F0-4C98-B73C-3A3F555743AA}" destId="{750E77D6-28A2-4684-8899-17BF6ED1392A}" srcOrd="1" destOrd="0" presId="urn:microsoft.com/office/officeart/2005/8/layout/radial5"/>
    <dgm:cxn modelId="{E195AB60-B921-4D2E-A234-FF75837A045E}" srcId="{6FB2AD5C-EA5C-4BAD-803C-95310E434A02}" destId="{8517294A-969E-40E3-ACA3-8B26E53896D1}" srcOrd="0" destOrd="0" parTransId="{4842E816-D43C-43D1-9E20-9C271C0AC14A}" sibTransId="{0A9BD0DF-C80D-46F9-B880-106C50E3F3E0}"/>
    <dgm:cxn modelId="{BA578F95-1BAE-4F78-9DF9-71393C94E0DF}" srcId="{6FB2AD5C-EA5C-4BAD-803C-95310E434A02}" destId="{BA97DA48-D92F-4DBE-A615-60E017CB02CD}" srcOrd="4" destOrd="0" parTransId="{48E85C49-F01F-4FD8-8D66-0137A6E3EBDC}" sibTransId="{FEB95186-D08A-4CE8-BE3D-7DA2D6861DC2}"/>
    <dgm:cxn modelId="{6E087AD3-3699-4B1E-8F3E-2D42AFE88304}" type="presOf" srcId="{567A0A8A-E0C3-4A4C-BF6B-8851B54D3E0A}" destId="{632A3C3C-5A27-451C-ACDF-1350F7C483AB}" srcOrd="1" destOrd="0" presId="urn:microsoft.com/office/officeart/2005/8/layout/radial5"/>
    <dgm:cxn modelId="{032E34D9-6351-47CF-8BA8-182E132A89B6}" type="presOf" srcId="{8517294A-969E-40E3-ACA3-8B26E53896D1}" destId="{67E1FB5D-1DD7-444B-9DB5-F24339C5FBEC}" srcOrd="0" destOrd="0" presId="urn:microsoft.com/office/officeart/2005/8/layout/radial5"/>
    <dgm:cxn modelId="{E404AFF4-D9E0-4CC4-89D1-3F6139DC54BB}" type="presOf" srcId="{4842E816-D43C-43D1-9E20-9C271C0AC14A}" destId="{7FD20C10-AB31-4A32-8EA9-121B0DEA6598}" srcOrd="1" destOrd="0" presId="urn:microsoft.com/office/officeart/2005/8/layout/radial5"/>
    <dgm:cxn modelId="{9209158A-BF31-4F45-9731-83C2327A7BB8}" type="presOf" srcId="{BA97DA48-D92F-4DBE-A615-60E017CB02CD}" destId="{564C48D8-1005-4E93-975A-3652767AAC2C}" srcOrd="0" destOrd="0" presId="urn:microsoft.com/office/officeart/2005/8/layout/radial5"/>
    <dgm:cxn modelId="{E61A58EE-68F0-42CC-BC7F-BC593C8976A8}" type="presOf" srcId="{A6D7ADC8-0910-4D1D-A1F5-86C8BCE4FF95}" destId="{24322C9D-1D3C-4610-BF0B-513878E22776}" srcOrd="0" destOrd="0" presId="urn:microsoft.com/office/officeart/2005/8/layout/radial5"/>
    <dgm:cxn modelId="{626B6520-9C03-4262-956D-C4419085A24A}" type="presOf" srcId="{F692BA3B-C93F-456E-9F12-D34CEC50E4D9}" destId="{4B26C48B-B071-42AE-A236-CF56A102A5BF}" srcOrd="0" destOrd="0" presId="urn:microsoft.com/office/officeart/2005/8/layout/radial5"/>
    <dgm:cxn modelId="{F5DFA61A-A2B1-4F74-B57E-53D387307484}" type="presOf" srcId="{6FB2AD5C-EA5C-4BAD-803C-95310E434A02}" destId="{74854E00-A41A-46C0-86F0-467A667FDEF3}" srcOrd="0" destOrd="0" presId="urn:microsoft.com/office/officeart/2005/8/layout/radial5"/>
    <dgm:cxn modelId="{A7EA13D5-F4CB-4EA0-89BF-5C272F22CD95}" type="presOf" srcId="{4842E816-D43C-43D1-9E20-9C271C0AC14A}" destId="{EF586AD1-5B95-470F-8414-905976A52DEF}" srcOrd="0" destOrd="0" presId="urn:microsoft.com/office/officeart/2005/8/layout/radial5"/>
    <dgm:cxn modelId="{91E09B29-26B2-4438-BF34-BA45901FE5E3}" type="presOf" srcId="{1A01D68F-A8F0-4C98-B73C-3A3F555743AA}" destId="{3728E95E-9889-4B86-93CD-17901C662D49}" srcOrd="0" destOrd="0" presId="urn:microsoft.com/office/officeart/2005/8/layout/radial5"/>
    <dgm:cxn modelId="{BF73DF0E-B912-49D7-995A-E1D633A06BCF}" type="presOf" srcId="{48E85C49-F01F-4FD8-8D66-0137A6E3EBDC}" destId="{6DF84785-27E2-444E-85BF-AABF9F9D0D4D}" srcOrd="0" destOrd="0" presId="urn:microsoft.com/office/officeart/2005/8/layout/radial5"/>
    <dgm:cxn modelId="{95DFAB01-6E6C-4007-8BA4-8A20BC23DB83}" type="presOf" srcId="{9CE796B2-98A2-4D60-8CE1-8505F56015BE}" destId="{123DCAA0-0C0E-4EA9-B632-D753386D47CC}" srcOrd="1" destOrd="0" presId="urn:microsoft.com/office/officeart/2005/8/layout/radial5"/>
    <dgm:cxn modelId="{12E933A6-C8A4-42BB-A103-4B79431A9BB6}" type="presOf" srcId="{9CE796B2-98A2-4D60-8CE1-8505F56015BE}" destId="{382F9639-BBDB-48A3-84D1-B6A7F2EF0D08}" srcOrd="0" destOrd="0" presId="urn:microsoft.com/office/officeart/2005/8/layout/radial5"/>
    <dgm:cxn modelId="{8C241019-C9FB-4C1E-92D5-2E93C8FF236F}" srcId="{EE409823-3E46-40E9-A507-784043BC25A3}" destId="{6FB2AD5C-EA5C-4BAD-803C-95310E434A02}" srcOrd="0" destOrd="0" parTransId="{D94DE703-0360-4D08-82B9-D3FAB1CDE072}" sibTransId="{B9B94688-6238-4C81-895B-0411E7A69C7C}"/>
    <dgm:cxn modelId="{2785A957-48A2-47C5-A07F-CB8DF0B9A6D1}" type="presOf" srcId="{EE409823-3E46-40E9-A507-784043BC25A3}" destId="{83E97A66-CD06-46D3-8CF7-869D126BC481}" srcOrd="0" destOrd="0" presId="urn:microsoft.com/office/officeart/2005/8/layout/radial5"/>
    <dgm:cxn modelId="{8A5D1255-127C-4D1C-BFB7-99F598D0003A}" type="presParOf" srcId="{83E97A66-CD06-46D3-8CF7-869D126BC481}" destId="{74854E00-A41A-46C0-86F0-467A667FDEF3}" srcOrd="0" destOrd="0" presId="urn:microsoft.com/office/officeart/2005/8/layout/radial5"/>
    <dgm:cxn modelId="{96D96E36-ACB3-428E-B4B1-93AD3342517B}" type="presParOf" srcId="{83E97A66-CD06-46D3-8CF7-869D126BC481}" destId="{EF586AD1-5B95-470F-8414-905976A52DEF}" srcOrd="1" destOrd="0" presId="urn:microsoft.com/office/officeart/2005/8/layout/radial5"/>
    <dgm:cxn modelId="{3CAC4DDC-AE55-4329-8197-19D47D1293BC}" type="presParOf" srcId="{EF586AD1-5B95-470F-8414-905976A52DEF}" destId="{7FD20C10-AB31-4A32-8EA9-121B0DEA6598}" srcOrd="0" destOrd="0" presId="urn:microsoft.com/office/officeart/2005/8/layout/radial5"/>
    <dgm:cxn modelId="{0B2A92EC-9AD6-4CA9-B13C-F1874E226D12}" type="presParOf" srcId="{83E97A66-CD06-46D3-8CF7-869D126BC481}" destId="{67E1FB5D-1DD7-444B-9DB5-F24339C5FBEC}" srcOrd="2" destOrd="0" presId="urn:microsoft.com/office/officeart/2005/8/layout/radial5"/>
    <dgm:cxn modelId="{385FB8AB-4629-4471-91EF-C4C927508AF6}" type="presParOf" srcId="{83E97A66-CD06-46D3-8CF7-869D126BC481}" destId="{382F9639-BBDB-48A3-84D1-B6A7F2EF0D08}" srcOrd="3" destOrd="0" presId="urn:microsoft.com/office/officeart/2005/8/layout/radial5"/>
    <dgm:cxn modelId="{D805E337-7848-471C-AD3D-57380955BB2F}" type="presParOf" srcId="{382F9639-BBDB-48A3-84D1-B6A7F2EF0D08}" destId="{123DCAA0-0C0E-4EA9-B632-D753386D47CC}" srcOrd="0" destOrd="0" presId="urn:microsoft.com/office/officeart/2005/8/layout/radial5"/>
    <dgm:cxn modelId="{1A8E45BE-5130-4988-BDE5-B8509AE16E73}" type="presParOf" srcId="{83E97A66-CD06-46D3-8CF7-869D126BC481}" destId="{4B26C48B-B071-42AE-A236-CF56A102A5BF}" srcOrd="4" destOrd="0" presId="urn:microsoft.com/office/officeart/2005/8/layout/radial5"/>
    <dgm:cxn modelId="{D65916FE-F413-48C8-949E-93E3B248A7E1}" type="presParOf" srcId="{83E97A66-CD06-46D3-8CF7-869D126BC481}" destId="{3728E95E-9889-4B86-93CD-17901C662D49}" srcOrd="5" destOrd="0" presId="urn:microsoft.com/office/officeart/2005/8/layout/radial5"/>
    <dgm:cxn modelId="{83205A8D-91A4-4C75-BFF0-C08D71F84733}" type="presParOf" srcId="{3728E95E-9889-4B86-93CD-17901C662D49}" destId="{750E77D6-28A2-4684-8899-17BF6ED1392A}" srcOrd="0" destOrd="0" presId="urn:microsoft.com/office/officeart/2005/8/layout/radial5"/>
    <dgm:cxn modelId="{B433682E-B088-4260-8DCD-3D0F5E985534}" type="presParOf" srcId="{83E97A66-CD06-46D3-8CF7-869D126BC481}" destId="{24322C9D-1D3C-4610-BF0B-513878E22776}" srcOrd="6" destOrd="0" presId="urn:microsoft.com/office/officeart/2005/8/layout/radial5"/>
    <dgm:cxn modelId="{ABE59033-45D8-4625-978C-953B52D36F4A}" type="presParOf" srcId="{83E97A66-CD06-46D3-8CF7-869D126BC481}" destId="{6ED80902-DB58-4996-917C-73276FE9A741}" srcOrd="7" destOrd="0" presId="urn:microsoft.com/office/officeart/2005/8/layout/radial5"/>
    <dgm:cxn modelId="{676015E0-3A24-4D6A-8E70-5795D39849FD}" type="presParOf" srcId="{6ED80902-DB58-4996-917C-73276FE9A741}" destId="{632A3C3C-5A27-451C-ACDF-1350F7C483AB}" srcOrd="0" destOrd="0" presId="urn:microsoft.com/office/officeart/2005/8/layout/radial5"/>
    <dgm:cxn modelId="{7AA2FAED-A521-42DC-B3F6-0B44CEE64F4A}" type="presParOf" srcId="{83E97A66-CD06-46D3-8CF7-869D126BC481}" destId="{9864FF27-CB0E-4F01-9288-C4E8B4415D69}" srcOrd="8" destOrd="0" presId="urn:microsoft.com/office/officeart/2005/8/layout/radial5"/>
    <dgm:cxn modelId="{48A5F925-664E-4F84-A2EE-C73DEF18B02E}" type="presParOf" srcId="{83E97A66-CD06-46D3-8CF7-869D126BC481}" destId="{6DF84785-27E2-444E-85BF-AABF9F9D0D4D}" srcOrd="9" destOrd="0" presId="urn:microsoft.com/office/officeart/2005/8/layout/radial5"/>
    <dgm:cxn modelId="{62E3E587-253A-4635-AF36-D660D590AFE8}" type="presParOf" srcId="{6DF84785-27E2-444E-85BF-AABF9F9D0D4D}" destId="{565B63AA-3525-467D-93B0-4557DE77C150}" srcOrd="0" destOrd="0" presId="urn:microsoft.com/office/officeart/2005/8/layout/radial5"/>
    <dgm:cxn modelId="{E03C843A-5B8B-4BB7-A149-8FFEF699EA6B}" type="presParOf" srcId="{83E97A66-CD06-46D3-8CF7-869D126BC481}" destId="{564C48D8-1005-4E93-975A-3652767AAC2C}" srcOrd="10" destOrd="0" presId="urn:microsoft.com/office/officeart/2005/8/layout/radial5"/>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AFC8AB3-65AE-4774-85E4-114E112EC461}" type="doc">
      <dgm:prSet loTypeId="urn:microsoft.com/office/officeart/2005/8/layout/lProcess3" loCatId="process" qsTypeId="urn:microsoft.com/office/officeart/2005/8/quickstyle/simple1" qsCatId="simple" csTypeId="urn:microsoft.com/office/officeart/2005/8/colors/accent2_2" csCatId="accent2" phldr="1"/>
      <dgm:spPr/>
      <dgm:t>
        <a:bodyPr/>
        <a:lstStyle/>
        <a:p>
          <a:endParaRPr lang="zh-CN" altLang="en-US"/>
        </a:p>
      </dgm:t>
    </dgm:pt>
    <dgm:pt modelId="{3B5789A3-BAA7-4DA1-B340-271604E3135A}">
      <dgm:prSet phldrT="[文本]" custT="1"/>
      <dgm:spPr/>
      <dgm:t>
        <a:bodyPr/>
        <a:lstStyle/>
        <a:p>
          <a:r>
            <a:rPr lang="zh-CN" altLang="en-US" sz="4000" dirty="0" smtClean="0">
              <a:latin typeface="楷体_GB2312" pitchFamily="49" charset="-122"/>
              <a:ea typeface="楷体_GB2312" pitchFamily="49" charset="-122"/>
            </a:rPr>
            <a:t>突破二</a:t>
          </a:r>
          <a:endParaRPr lang="zh-CN" altLang="en-US" sz="4000" dirty="0">
            <a:latin typeface="楷体_GB2312" pitchFamily="49" charset="-122"/>
            <a:ea typeface="楷体_GB2312" pitchFamily="49" charset="-122"/>
          </a:endParaRPr>
        </a:p>
      </dgm:t>
    </dgm:pt>
    <dgm:pt modelId="{6E36531C-57AC-4453-A888-207FAAD022CA}" type="parTrans" cxnId="{954AC634-FB80-4C07-BB81-4C5B77D0FCA7}">
      <dgm:prSet/>
      <dgm:spPr/>
      <dgm:t>
        <a:bodyPr/>
        <a:lstStyle/>
        <a:p>
          <a:endParaRPr lang="zh-CN" altLang="en-US"/>
        </a:p>
      </dgm:t>
    </dgm:pt>
    <dgm:pt modelId="{B9905501-AD6E-4F59-9AC8-F20990F12826}" type="sibTrans" cxnId="{954AC634-FB80-4C07-BB81-4C5B77D0FCA7}">
      <dgm:prSet/>
      <dgm:spPr/>
      <dgm:t>
        <a:bodyPr/>
        <a:lstStyle/>
        <a:p>
          <a:endParaRPr lang="zh-CN" altLang="en-US"/>
        </a:p>
      </dgm:t>
    </dgm:pt>
    <dgm:pt modelId="{886B250A-FEFF-4CAA-B102-45579F3C6D9E}">
      <dgm:prSet phldrT="[文本]" custT="1"/>
      <dgm:spPr/>
      <dgm:t>
        <a:bodyPr/>
        <a:lstStyle/>
        <a:p>
          <a:r>
            <a:rPr lang="zh-CN" sz="4000" b="1" dirty="0" smtClean="0">
              <a:latin typeface="楷体_GB2312" pitchFamily="49" charset="-122"/>
              <a:ea typeface="楷体_GB2312" pitchFamily="49" charset="-122"/>
            </a:rPr>
            <a:t>生态保护更突出</a:t>
          </a:r>
          <a:endParaRPr lang="zh-CN" altLang="en-US" sz="4000" dirty="0">
            <a:latin typeface="楷体_GB2312" pitchFamily="49" charset="-122"/>
            <a:ea typeface="楷体_GB2312" pitchFamily="49" charset="-122"/>
          </a:endParaRPr>
        </a:p>
      </dgm:t>
    </dgm:pt>
    <dgm:pt modelId="{28988BFA-44B5-4C62-8F06-8BEBB741B43B}" type="parTrans" cxnId="{A462F0B1-EDD0-4C64-BA27-0B75F206A504}">
      <dgm:prSet/>
      <dgm:spPr/>
      <dgm:t>
        <a:bodyPr/>
        <a:lstStyle/>
        <a:p>
          <a:endParaRPr lang="zh-CN" altLang="en-US"/>
        </a:p>
      </dgm:t>
    </dgm:pt>
    <dgm:pt modelId="{CF13B259-BFEB-4652-9C28-44B0F22149BD}" type="sibTrans" cxnId="{A462F0B1-EDD0-4C64-BA27-0B75F206A504}">
      <dgm:prSet/>
      <dgm:spPr/>
      <dgm:t>
        <a:bodyPr/>
        <a:lstStyle/>
        <a:p>
          <a:endParaRPr lang="zh-CN" altLang="en-US"/>
        </a:p>
      </dgm:t>
    </dgm:pt>
    <dgm:pt modelId="{BA2F084E-B402-4CB0-AB6A-8F149D898463}" type="pres">
      <dgm:prSet presAssocID="{3AFC8AB3-65AE-4774-85E4-114E112EC461}" presName="Name0" presStyleCnt="0">
        <dgm:presLayoutVars>
          <dgm:chPref val="3"/>
          <dgm:dir/>
          <dgm:animLvl val="lvl"/>
          <dgm:resizeHandles/>
        </dgm:presLayoutVars>
      </dgm:prSet>
      <dgm:spPr/>
      <dgm:t>
        <a:bodyPr/>
        <a:lstStyle/>
        <a:p>
          <a:endParaRPr lang="zh-CN" altLang="en-US"/>
        </a:p>
      </dgm:t>
    </dgm:pt>
    <dgm:pt modelId="{3DFEE4D5-3FAD-4BCF-B90A-8F80F057F072}" type="pres">
      <dgm:prSet presAssocID="{3B5789A3-BAA7-4DA1-B340-271604E3135A}" presName="horFlow" presStyleCnt="0"/>
      <dgm:spPr/>
    </dgm:pt>
    <dgm:pt modelId="{CCC160C4-B839-48FF-806D-83CF847598E4}" type="pres">
      <dgm:prSet presAssocID="{3B5789A3-BAA7-4DA1-B340-271604E3135A}" presName="bigChev" presStyleLbl="node1" presStyleIdx="0" presStyleCnt="1" custLinFactX="-22784" custLinFactNeighborX="-100000" custLinFactNeighborY="-31"/>
      <dgm:spPr/>
      <dgm:t>
        <a:bodyPr/>
        <a:lstStyle/>
        <a:p>
          <a:endParaRPr lang="zh-CN" altLang="en-US"/>
        </a:p>
      </dgm:t>
    </dgm:pt>
    <dgm:pt modelId="{19239F79-349B-42EE-AA78-CD3EF3B104EB}" type="pres">
      <dgm:prSet presAssocID="{28988BFA-44B5-4C62-8F06-8BEBB741B43B}" presName="parTrans" presStyleCnt="0"/>
      <dgm:spPr/>
    </dgm:pt>
    <dgm:pt modelId="{F3AC4745-EB50-4454-85BB-DC63626095D6}" type="pres">
      <dgm:prSet presAssocID="{886B250A-FEFF-4CAA-B102-45579F3C6D9E}" presName="node" presStyleLbl="alignAccFollowNode1" presStyleIdx="0" presStyleCnt="1" custScaleX="271893" custScaleY="112661" custLinFactX="-30020" custLinFactNeighborX="-100000" custLinFactNeighborY="-2684">
        <dgm:presLayoutVars>
          <dgm:bulletEnabled val="1"/>
        </dgm:presLayoutVars>
      </dgm:prSet>
      <dgm:spPr/>
      <dgm:t>
        <a:bodyPr/>
        <a:lstStyle/>
        <a:p>
          <a:endParaRPr lang="zh-CN" altLang="en-US"/>
        </a:p>
      </dgm:t>
    </dgm:pt>
  </dgm:ptLst>
  <dgm:cxnLst>
    <dgm:cxn modelId="{D881DBF6-9C06-4BD0-B6C5-169B4166518D}" type="presOf" srcId="{886B250A-FEFF-4CAA-B102-45579F3C6D9E}" destId="{F3AC4745-EB50-4454-85BB-DC63626095D6}" srcOrd="0" destOrd="0" presId="urn:microsoft.com/office/officeart/2005/8/layout/lProcess3"/>
    <dgm:cxn modelId="{50AA299C-A118-4876-A056-F173D9A201FB}" type="presOf" srcId="{3B5789A3-BAA7-4DA1-B340-271604E3135A}" destId="{CCC160C4-B839-48FF-806D-83CF847598E4}" srcOrd="0" destOrd="0" presId="urn:microsoft.com/office/officeart/2005/8/layout/lProcess3"/>
    <dgm:cxn modelId="{A462F0B1-EDD0-4C64-BA27-0B75F206A504}" srcId="{3B5789A3-BAA7-4DA1-B340-271604E3135A}" destId="{886B250A-FEFF-4CAA-B102-45579F3C6D9E}" srcOrd="0" destOrd="0" parTransId="{28988BFA-44B5-4C62-8F06-8BEBB741B43B}" sibTransId="{CF13B259-BFEB-4652-9C28-44B0F22149BD}"/>
    <dgm:cxn modelId="{954AC634-FB80-4C07-BB81-4C5B77D0FCA7}" srcId="{3AFC8AB3-65AE-4774-85E4-114E112EC461}" destId="{3B5789A3-BAA7-4DA1-B340-271604E3135A}" srcOrd="0" destOrd="0" parTransId="{6E36531C-57AC-4453-A888-207FAAD022CA}" sibTransId="{B9905501-AD6E-4F59-9AC8-F20990F12826}"/>
    <dgm:cxn modelId="{BFFDB296-FCD6-404F-BEA4-CA9F5CE17D18}" type="presOf" srcId="{3AFC8AB3-65AE-4774-85E4-114E112EC461}" destId="{BA2F084E-B402-4CB0-AB6A-8F149D898463}" srcOrd="0" destOrd="0" presId="urn:microsoft.com/office/officeart/2005/8/layout/lProcess3"/>
    <dgm:cxn modelId="{67E3C3BD-B69F-4FC1-BBF8-F06875F7B3CB}" type="presParOf" srcId="{BA2F084E-B402-4CB0-AB6A-8F149D898463}" destId="{3DFEE4D5-3FAD-4BCF-B90A-8F80F057F072}" srcOrd="0" destOrd="0" presId="urn:microsoft.com/office/officeart/2005/8/layout/lProcess3"/>
    <dgm:cxn modelId="{CFB63C5C-E041-4642-AE55-CA228639B206}" type="presParOf" srcId="{3DFEE4D5-3FAD-4BCF-B90A-8F80F057F072}" destId="{CCC160C4-B839-48FF-806D-83CF847598E4}" srcOrd="0" destOrd="0" presId="urn:microsoft.com/office/officeart/2005/8/layout/lProcess3"/>
    <dgm:cxn modelId="{7182F872-A7B6-4E8C-921C-7B8DC0F90471}" type="presParOf" srcId="{3DFEE4D5-3FAD-4BCF-B90A-8F80F057F072}" destId="{19239F79-349B-42EE-AA78-CD3EF3B104EB}" srcOrd="1" destOrd="0" presId="urn:microsoft.com/office/officeart/2005/8/layout/lProcess3"/>
    <dgm:cxn modelId="{BA1B419E-7081-4617-993B-293C8D010C00}" type="presParOf" srcId="{3DFEE4D5-3FAD-4BCF-B90A-8F80F057F072}" destId="{F3AC4745-EB50-4454-85BB-DC63626095D6}" srcOrd="2" destOrd="0" presId="urn:microsoft.com/office/officeart/2005/8/layout/lProcess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AFC8AB3-65AE-4774-85E4-114E112EC461}" type="doc">
      <dgm:prSet loTypeId="urn:microsoft.com/office/officeart/2005/8/layout/lProcess3" loCatId="process" qsTypeId="urn:microsoft.com/office/officeart/2005/8/quickstyle/simple1" qsCatId="simple" csTypeId="urn:microsoft.com/office/officeart/2005/8/colors/accent2_2" csCatId="accent2" phldr="1"/>
      <dgm:spPr/>
      <dgm:t>
        <a:bodyPr/>
        <a:lstStyle/>
        <a:p>
          <a:endParaRPr lang="zh-CN" altLang="en-US"/>
        </a:p>
      </dgm:t>
    </dgm:pt>
    <dgm:pt modelId="{3B5789A3-BAA7-4DA1-B340-271604E3135A}">
      <dgm:prSet phldrT="[文本]" custT="1"/>
      <dgm:spPr/>
      <dgm:t>
        <a:bodyPr/>
        <a:lstStyle/>
        <a:p>
          <a:r>
            <a:rPr lang="zh-CN" altLang="en-US" sz="4000" dirty="0" smtClean="0">
              <a:latin typeface="楷体_GB2312" pitchFamily="49" charset="-122"/>
              <a:ea typeface="楷体_GB2312" pitchFamily="49" charset="-122"/>
            </a:rPr>
            <a:t>突破三</a:t>
          </a:r>
          <a:endParaRPr lang="zh-CN" altLang="en-US" sz="4000" dirty="0">
            <a:latin typeface="楷体_GB2312" pitchFamily="49" charset="-122"/>
            <a:ea typeface="楷体_GB2312" pitchFamily="49" charset="-122"/>
          </a:endParaRPr>
        </a:p>
      </dgm:t>
    </dgm:pt>
    <dgm:pt modelId="{6E36531C-57AC-4453-A888-207FAAD022CA}" type="parTrans" cxnId="{954AC634-FB80-4C07-BB81-4C5B77D0FCA7}">
      <dgm:prSet/>
      <dgm:spPr/>
      <dgm:t>
        <a:bodyPr/>
        <a:lstStyle/>
        <a:p>
          <a:endParaRPr lang="zh-CN" altLang="en-US"/>
        </a:p>
      </dgm:t>
    </dgm:pt>
    <dgm:pt modelId="{B9905501-AD6E-4F59-9AC8-F20990F12826}" type="sibTrans" cxnId="{954AC634-FB80-4C07-BB81-4C5B77D0FCA7}">
      <dgm:prSet/>
      <dgm:spPr/>
      <dgm:t>
        <a:bodyPr/>
        <a:lstStyle/>
        <a:p>
          <a:endParaRPr lang="zh-CN" altLang="en-US"/>
        </a:p>
      </dgm:t>
    </dgm:pt>
    <dgm:pt modelId="{886B250A-FEFF-4CAA-B102-45579F3C6D9E}">
      <dgm:prSet phldrT="[文本]" custT="1"/>
      <dgm:spPr/>
      <dgm:t>
        <a:bodyPr/>
        <a:lstStyle/>
        <a:p>
          <a:r>
            <a:rPr lang="zh-CN" sz="4000" b="1" dirty="0" smtClean="0">
              <a:latin typeface="楷体_GB2312" pitchFamily="49" charset="-122"/>
              <a:ea typeface="楷体_GB2312" pitchFamily="49" charset="-122"/>
            </a:rPr>
            <a:t>污染防治更细化</a:t>
          </a:r>
          <a:endParaRPr lang="zh-CN" altLang="en-US" sz="4000" dirty="0">
            <a:latin typeface="楷体_GB2312" pitchFamily="49" charset="-122"/>
            <a:ea typeface="楷体_GB2312" pitchFamily="49" charset="-122"/>
          </a:endParaRPr>
        </a:p>
      </dgm:t>
    </dgm:pt>
    <dgm:pt modelId="{28988BFA-44B5-4C62-8F06-8BEBB741B43B}" type="parTrans" cxnId="{A462F0B1-EDD0-4C64-BA27-0B75F206A504}">
      <dgm:prSet/>
      <dgm:spPr/>
      <dgm:t>
        <a:bodyPr/>
        <a:lstStyle/>
        <a:p>
          <a:endParaRPr lang="zh-CN" altLang="en-US"/>
        </a:p>
      </dgm:t>
    </dgm:pt>
    <dgm:pt modelId="{CF13B259-BFEB-4652-9C28-44B0F22149BD}" type="sibTrans" cxnId="{A462F0B1-EDD0-4C64-BA27-0B75F206A504}">
      <dgm:prSet/>
      <dgm:spPr/>
      <dgm:t>
        <a:bodyPr/>
        <a:lstStyle/>
        <a:p>
          <a:endParaRPr lang="zh-CN" altLang="en-US"/>
        </a:p>
      </dgm:t>
    </dgm:pt>
    <dgm:pt modelId="{BA2F084E-B402-4CB0-AB6A-8F149D898463}" type="pres">
      <dgm:prSet presAssocID="{3AFC8AB3-65AE-4774-85E4-114E112EC461}" presName="Name0" presStyleCnt="0">
        <dgm:presLayoutVars>
          <dgm:chPref val="3"/>
          <dgm:dir/>
          <dgm:animLvl val="lvl"/>
          <dgm:resizeHandles/>
        </dgm:presLayoutVars>
      </dgm:prSet>
      <dgm:spPr/>
      <dgm:t>
        <a:bodyPr/>
        <a:lstStyle/>
        <a:p>
          <a:endParaRPr lang="zh-CN" altLang="en-US"/>
        </a:p>
      </dgm:t>
    </dgm:pt>
    <dgm:pt modelId="{3DFEE4D5-3FAD-4BCF-B90A-8F80F057F072}" type="pres">
      <dgm:prSet presAssocID="{3B5789A3-BAA7-4DA1-B340-271604E3135A}" presName="horFlow" presStyleCnt="0"/>
      <dgm:spPr/>
    </dgm:pt>
    <dgm:pt modelId="{CCC160C4-B839-48FF-806D-83CF847598E4}" type="pres">
      <dgm:prSet presAssocID="{3B5789A3-BAA7-4DA1-B340-271604E3135A}" presName="bigChev" presStyleLbl="node1" presStyleIdx="0" presStyleCnt="1" custLinFactX="-22784" custLinFactNeighborX="-100000" custLinFactNeighborY="-31"/>
      <dgm:spPr/>
      <dgm:t>
        <a:bodyPr/>
        <a:lstStyle/>
        <a:p>
          <a:endParaRPr lang="zh-CN" altLang="en-US"/>
        </a:p>
      </dgm:t>
    </dgm:pt>
    <dgm:pt modelId="{19239F79-349B-42EE-AA78-CD3EF3B104EB}" type="pres">
      <dgm:prSet presAssocID="{28988BFA-44B5-4C62-8F06-8BEBB741B43B}" presName="parTrans" presStyleCnt="0"/>
      <dgm:spPr/>
    </dgm:pt>
    <dgm:pt modelId="{F3AC4745-EB50-4454-85BB-DC63626095D6}" type="pres">
      <dgm:prSet presAssocID="{886B250A-FEFF-4CAA-B102-45579F3C6D9E}" presName="node" presStyleLbl="alignAccFollowNode1" presStyleIdx="0" presStyleCnt="1" custScaleX="271893" custScaleY="112661" custLinFactX="-33852" custLinFactNeighborX="-100000" custLinFactNeighborY="-1363">
        <dgm:presLayoutVars>
          <dgm:bulletEnabled val="1"/>
        </dgm:presLayoutVars>
      </dgm:prSet>
      <dgm:spPr/>
      <dgm:t>
        <a:bodyPr/>
        <a:lstStyle/>
        <a:p>
          <a:endParaRPr lang="zh-CN" altLang="en-US"/>
        </a:p>
      </dgm:t>
    </dgm:pt>
  </dgm:ptLst>
  <dgm:cxnLst>
    <dgm:cxn modelId="{CB2A1EC5-0754-4DE6-9B47-5AF073C491D6}" type="presOf" srcId="{886B250A-FEFF-4CAA-B102-45579F3C6D9E}" destId="{F3AC4745-EB50-4454-85BB-DC63626095D6}" srcOrd="0" destOrd="0" presId="urn:microsoft.com/office/officeart/2005/8/layout/lProcess3"/>
    <dgm:cxn modelId="{A55649C9-3237-447F-BF14-D9378336ADD2}" type="presOf" srcId="{3B5789A3-BAA7-4DA1-B340-271604E3135A}" destId="{CCC160C4-B839-48FF-806D-83CF847598E4}" srcOrd="0" destOrd="0" presId="urn:microsoft.com/office/officeart/2005/8/layout/lProcess3"/>
    <dgm:cxn modelId="{4BC42199-607B-423F-AEE6-51CFE77342CC}" type="presOf" srcId="{3AFC8AB3-65AE-4774-85E4-114E112EC461}" destId="{BA2F084E-B402-4CB0-AB6A-8F149D898463}" srcOrd="0" destOrd="0" presId="urn:microsoft.com/office/officeart/2005/8/layout/lProcess3"/>
    <dgm:cxn modelId="{A462F0B1-EDD0-4C64-BA27-0B75F206A504}" srcId="{3B5789A3-BAA7-4DA1-B340-271604E3135A}" destId="{886B250A-FEFF-4CAA-B102-45579F3C6D9E}" srcOrd="0" destOrd="0" parTransId="{28988BFA-44B5-4C62-8F06-8BEBB741B43B}" sibTransId="{CF13B259-BFEB-4652-9C28-44B0F22149BD}"/>
    <dgm:cxn modelId="{954AC634-FB80-4C07-BB81-4C5B77D0FCA7}" srcId="{3AFC8AB3-65AE-4774-85E4-114E112EC461}" destId="{3B5789A3-BAA7-4DA1-B340-271604E3135A}" srcOrd="0" destOrd="0" parTransId="{6E36531C-57AC-4453-A888-207FAAD022CA}" sibTransId="{B9905501-AD6E-4F59-9AC8-F20990F12826}"/>
    <dgm:cxn modelId="{AE4D79F4-3A28-402B-8DA8-47D40F71B526}" type="presParOf" srcId="{BA2F084E-B402-4CB0-AB6A-8F149D898463}" destId="{3DFEE4D5-3FAD-4BCF-B90A-8F80F057F072}" srcOrd="0" destOrd="0" presId="urn:microsoft.com/office/officeart/2005/8/layout/lProcess3"/>
    <dgm:cxn modelId="{A3E906E5-D552-4CE3-98A1-F087B749705B}" type="presParOf" srcId="{3DFEE4D5-3FAD-4BCF-B90A-8F80F057F072}" destId="{CCC160C4-B839-48FF-806D-83CF847598E4}" srcOrd="0" destOrd="0" presId="urn:microsoft.com/office/officeart/2005/8/layout/lProcess3"/>
    <dgm:cxn modelId="{ADA3F9FE-590D-4FFF-AF6A-C2D71E375635}" type="presParOf" srcId="{3DFEE4D5-3FAD-4BCF-B90A-8F80F057F072}" destId="{19239F79-349B-42EE-AA78-CD3EF3B104EB}" srcOrd="1" destOrd="0" presId="urn:microsoft.com/office/officeart/2005/8/layout/lProcess3"/>
    <dgm:cxn modelId="{FF4B4C21-2E4B-44A4-BE9A-2C4C07FBDDFC}" type="presParOf" srcId="{3DFEE4D5-3FAD-4BCF-B90A-8F80F057F072}" destId="{F3AC4745-EB50-4454-85BB-DC63626095D6}" srcOrd="2" destOrd="0" presId="urn:microsoft.com/office/officeart/2005/8/layout/lProcess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AFC8AB3-65AE-4774-85E4-114E112EC461}" type="doc">
      <dgm:prSet loTypeId="urn:microsoft.com/office/officeart/2005/8/layout/lProcess3" loCatId="process" qsTypeId="urn:microsoft.com/office/officeart/2005/8/quickstyle/simple1" qsCatId="simple" csTypeId="urn:microsoft.com/office/officeart/2005/8/colors/accent2_2" csCatId="accent2" phldr="1"/>
      <dgm:spPr/>
      <dgm:t>
        <a:bodyPr/>
        <a:lstStyle/>
        <a:p>
          <a:endParaRPr lang="zh-CN" altLang="en-US"/>
        </a:p>
      </dgm:t>
    </dgm:pt>
    <dgm:pt modelId="{3B5789A3-BAA7-4DA1-B340-271604E3135A}">
      <dgm:prSet phldrT="[文本]" custT="1"/>
      <dgm:spPr/>
      <dgm:t>
        <a:bodyPr/>
        <a:lstStyle/>
        <a:p>
          <a:r>
            <a:rPr lang="zh-CN" altLang="en-US" sz="4000" dirty="0" smtClean="0">
              <a:latin typeface="楷体_GB2312" pitchFamily="49" charset="-122"/>
              <a:ea typeface="楷体_GB2312" pitchFamily="49" charset="-122"/>
            </a:rPr>
            <a:t>突破三</a:t>
          </a:r>
          <a:endParaRPr lang="zh-CN" altLang="en-US" sz="4000" dirty="0">
            <a:latin typeface="楷体_GB2312" pitchFamily="49" charset="-122"/>
            <a:ea typeface="楷体_GB2312" pitchFamily="49" charset="-122"/>
          </a:endParaRPr>
        </a:p>
      </dgm:t>
    </dgm:pt>
    <dgm:pt modelId="{6E36531C-57AC-4453-A888-207FAAD022CA}" type="parTrans" cxnId="{954AC634-FB80-4C07-BB81-4C5B77D0FCA7}">
      <dgm:prSet/>
      <dgm:spPr/>
      <dgm:t>
        <a:bodyPr/>
        <a:lstStyle/>
        <a:p>
          <a:endParaRPr lang="zh-CN" altLang="en-US"/>
        </a:p>
      </dgm:t>
    </dgm:pt>
    <dgm:pt modelId="{B9905501-AD6E-4F59-9AC8-F20990F12826}" type="sibTrans" cxnId="{954AC634-FB80-4C07-BB81-4C5B77D0FCA7}">
      <dgm:prSet/>
      <dgm:spPr/>
      <dgm:t>
        <a:bodyPr/>
        <a:lstStyle/>
        <a:p>
          <a:endParaRPr lang="zh-CN" altLang="en-US"/>
        </a:p>
      </dgm:t>
    </dgm:pt>
    <dgm:pt modelId="{886B250A-FEFF-4CAA-B102-45579F3C6D9E}">
      <dgm:prSet phldrT="[文本]" custT="1"/>
      <dgm:spPr/>
      <dgm:t>
        <a:bodyPr/>
        <a:lstStyle/>
        <a:p>
          <a:r>
            <a:rPr lang="zh-CN" sz="4000" b="1" dirty="0" smtClean="0">
              <a:latin typeface="楷体_GB2312" pitchFamily="49" charset="-122"/>
              <a:ea typeface="楷体_GB2312" pitchFamily="49" charset="-122"/>
            </a:rPr>
            <a:t>污染防治更细化</a:t>
          </a:r>
          <a:endParaRPr lang="zh-CN" altLang="en-US" sz="4000" dirty="0">
            <a:latin typeface="楷体_GB2312" pitchFamily="49" charset="-122"/>
            <a:ea typeface="楷体_GB2312" pitchFamily="49" charset="-122"/>
          </a:endParaRPr>
        </a:p>
      </dgm:t>
    </dgm:pt>
    <dgm:pt modelId="{28988BFA-44B5-4C62-8F06-8BEBB741B43B}" type="parTrans" cxnId="{A462F0B1-EDD0-4C64-BA27-0B75F206A504}">
      <dgm:prSet/>
      <dgm:spPr/>
      <dgm:t>
        <a:bodyPr/>
        <a:lstStyle/>
        <a:p>
          <a:endParaRPr lang="zh-CN" altLang="en-US"/>
        </a:p>
      </dgm:t>
    </dgm:pt>
    <dgm:pt modelId="{CF13B259-BFEB-4652-9C28-44B0F22149BD}" type="sibTrans" cxnId="{A462F0B1-EDD0-4C64-BA27-0B75F206A504}">
      <dgm:prSet/>
      <dgm:spPr/>
      <dgm:t>
        <a:bodyPr/>
        <a:lstStyle/>
        <a:p>
          <a:endParaRPr lang="zh-CN" altLang="en-US"/>
        </a:p>
      </dgm:t>
    </dgm:pt>
    <dgm:pt modelId="{BA2F084E-B402-4CB0-AB6A-8F149D898463}" type="pres">
      <dgm:prSet presAssocID="{3AFC8AB3-65AE-4774-85E4-114E112EC461}" presName="Name0" presStyleCnt="0">
        <dgm:presLayoutVars>
          <dgm:chPref val="3"/>
          <dgm:dir/>
          <dgm:animLvl val="lvl"/>
          <dgm:resizeHandles/>
        </dgm:presLayoutVars>
      </dgm:prSet>
      <dgm:spPr/>
      <dgm:t>
        <a:bodyPr/>
        <a:lstStyle/>
        <a:p>
          <a:endParaRPr lang="zh-CN" altLang="en-US"/>
        </a:p>
      </dgm:t>
    </dgm:pt>
    <dgm:pt modelId="{3DFEE4D5-3FAD-4BCF-B90A-8F80F057F072}" type="pres">
      <dgm:prSet presAssocID="{3B5789A3-BAA7-4DA1-B340-271604E3135A}" presName="horFlow" presStyleCnt="0"/>
      <dgm:spPr/>
    </dgm:pt>
    <dgm:pt modelId="{CCC160C4-B839-48FF-806D-83CF847598E4}" type="pres">
      <dgm:prSet presAssocID="{3B5789A3-BAA7-4DA1-B340-271604E3135A}" presName="bigChev" presStyleLbl="node1" presStyleIdx="0" presStyleCnt="1" custLinFactX="-22784" custLinFactNeighborX="-100000" custLinFactNeighborY="-31"/>
      <dgm:spPr/>
      <dgm:t>
        <a:bodyPr/>
        <a:lstStyle/>
        <a:p>
          <a:endParaRPr lang="zh-CN" altLang="en-US"/>
        </a:p>
      </dgm:t>
    </dgm:pt>
    <dgm:pt modelId="{19239F79-349B-42EE-AA78-CD3EF3B104EB}" type="pres">
      <dgm:prSet presAssocID="{28988BFA-44B5-4C62-8F06-8BEBB741B43B}" presName="parTrans" presStyleCnt="0"/>
      <dgm:spPr/>
    </dgm:pt>
    <dgm:pt modelId="{F3AC4745-EB50-4454-85BB-DC63626095D6}" type="pres">
      <dgm:prSet presAssocID="{886B250A-FEFF-4CAA-B102-45579F3C6D9E}" presName="node" presStyleLbl="alignAccFollowNode1" presStyleIdx="0" presStyleCnt="1" custScaleX="271893" custScaleY="112661" custLinFactX="-30020" custLinFactNeighborX="-100000" custLinFactNeighborY="-2684">
        <dgm:presLayoutVars>
          <dgm:bulletEnabled val="1"/>
        </dgm:presLayoutVars>
      </dgm:prSet>
      <dgm:spPr/>
      <dgm:t>
        <a:bodyPr/>
        <a:lstStyle/>
        <a:p>
          <a:endParaRPr lang="zh-CN" altLang="en-US"/>
        </a:p>
      </dgm:t>
    </dgm:pt>
  </dgm:ptLst>
  <dgm:cxnLst>
    <dgm:cxn modelId="{EC3554CC-5D4A-424F-9EB2-913E0A50E980}" type="presOf" srcId="{886B250A-FEFF-4CAA-B102-45579F3C6D9E}" destId="{F3AC4745-EB50-4454-85BB-DC63626095D6}" srcOrd="0" destOrd="0" presId="urn:microsoft.com/office/officeart/2005/8/layout/lProcess3"/>
    <dgm:cxn modelId="{CB368095-2E92-4FF8-9268-446224C88BB0}" type="presOf" srcId="{3AFC8AB3-65AE-4774-85E4-114E112EC461}" destId="{BA2F084E-B402-4CB0-AB6A-8F149D898463}" srcOrd="0" destOrd="0" presId="urn:microsoft.com/office/officeart/2005/8/layout/lProcess3"/>
    <dgm:cxn modelId="{FBB688FD-4AC2-4034-A363-0E0CD81DEEC0}" type="presOf" srcId="{3B5789A3-BAA7-4DA1-B340-271604E3135A}" destId="{CCC160C4-B839-48FF-806D-83CF847598E4}" srcOrd="0" destOrd="0" presId="urn:microsoft.com/office/officeart/2005/8/layout/lProcess3"/>
    <dgm:cxn modelId="{A462F0B1-EDD0-4C64-BA27-0B75F206A504}" srcId="{3B5789A3-BAA7-4DA1-B340-271604E3135A}" destId="{886B250A-FEFF-4CAA-B102-45579F3C6D9E}" srcOrd="0" destOrd="0" parTransId="{28988BFA-44B5-4C62-8F06-8BEBB741B43B}" sibTransId="{CF13B259-BFEB-4652-9C28-44B0F22149BD}"/>
    <dgm:cxn modelId="{954AC634-FB80-4C07-BB81-4C5B77D0FCA7}" srcId="{3AFC8AB3-65AE-4774-85E4-114E112EC461}" destId="{3B5789A3-BAA7-4DA1-B340-271604E3135A}" srcOrd="0" destOrd="0" parTransId="{6E36531C-57AC-4453-A888-207FAAD022CA}" sibTransId="{B9905501-AD6E-4F59-9AC8-F20990F12826}"/>
    <dgm:cxn modelId="{254D5080-A901-494D-B468-58B0F13875EE}" type="presParOf" srcId="{BA2F084E-B402-4CB0-AB6A-8F149D898463}" destId="{3DFEE4D5-3FAD-4BCF-B90A-8F80F057F072}" srcOrd="0" destOrd="0" presId="urn:microsoft.com/office/officeart/2005/8/layout/lProcess3"/>
    <dgm:cxn modelId="{1A03ADCA-81A1-4DB3-8137-29F6EA121E38}" type="presParOf" srcId="{3DFEE4D5-3FAD-4BCF-B90A-8F80F057F072}" destId="{CCC160C4-B839-48FF-806D-83CF847598E4}" srcOrd="0" destOrd="0" presId="urn:microsoft.com/office/officeart/2005/8/layout/lProcess3"/>
    <dgm:cxn modelId="{EDFC24B0-A9AB-49E1-94AF-D78DA9279130}" type="presParOf" srcId="{3DFEE4D5-3FAD-4BCF-B90A-8F80F057F072}" destId="{19239F79-349B-42EE-AA78-CD3EF3B104EB}" srcOrd="1" destOrd="0" presId="urn:microsoft.com/office/officeart/2005/8/layout/lProcess3"/>
    <dgm:cxn modelId="{C1733D75-EFFE-43C6-8957-15754FB97277}" type="presParOf" srcId="{3DFEE4D5-3FAD-4BCF-B90A-8F80F057F072}" destId="{F3AC4745-EB50-4454-85BB-DC63626095D6}" srcOrd="2" destOrd="0" presId="urn:microsoft.com/office/officeart/2005/8/layout/lProcess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AFC8AB3-65AE-4774-85E4-114E112EC461}" type="doc">
      <dgm:prSet loTypeId="urn:microsoft.com/office/officeart/2005/8/layout/lProcess3" loCatId="process" qsTypeId="urn:microsoft.com/office/officeart/2005/8/quickstyle/simple1" qsCatId="simple" csTypeId="urn:microsoft.com/office/officeart/2005/8/colors/accent2_2" csCatId="accent2" phldr="1"/>
      <dgm:spPr/>
      <dgm:t>
        <a:bodyPr/>
        <a:lstStyle/>
        <a:p>
          <a:endParaRPr lang="zh-CN" altLang="en-US"/>
        </a:p>
      </dgm:t>
    </dgm:pt>
    <dgm:pt modelId="{3B5789A3-BAA7-4DA1-B340-271604E3135A}">
      <dgm:prSet phldrT="[文本]" custT="1"/>
      <dgm:spPr/>
      <dgm:t>
        <a:bodyPr/>
        <a:lstStyle/>
        <a:p>
          <a:r>
            <a:rPr lang="zh-CN" altLang="en-US" sz="4000" dirty="0" smtClean="0">
              <a:latin typeface="楷体_GB2312" pitchFamily="49" charset="-122"/>
              <a:ea typeface="楷体_GB2312" pitchFamily="49" charset="-122"/>
            </a:rPr>
            <a:t>突破三</a:t>
          </a:r>
          <a:endParaRPr lang="zh-CN" altLang="en-US" sz="4000" dirty="0">
            <a:latin typeface="楷体_GB2312" pitchFamily="49" charset="-122"/>
            <a:ea typeface="楷体_GB2312" pitchFamily="49" charset="-122"/>
          </a:endParaRPr>
        </a:p>
      </dgm:t>
    </dgm:pt>
    <dgm:pt modelId="{6E36531C-57AC-4453-A888-207FAAD022CA}" type="parTrans" cxnId="{954AC634-FB80-4C07-BB81-4C5B77D0FCA7}">
      <dgm:prSet/>
      <dgm:spPr/>
      <dgm:t>
        <a:bodyPr/>
        <a:lstStyle/>
        <a:p>
          <a:endParaRPr lang="zh-CN" altLang="en-US"/>
        </a:p>
      </dgm:t>
    </dgm:pt>
    <dgm:pt modelId="{B9905501-AD6E-4F59-9AC8-F20990F12826}" type="sibTrans" cxnId="{954AC634-FB80-4C07-BB81-4C5B77D0FCA7}">
      <dgm:prSet/>
      <dgm:spPr/>
      <dgm:t>
        <a:bodyPr/>
        <a:lstStyle/>
        <a:p>
          <a:endParaRPr lang="zh-CN" altLang="en-US"/>
        </a:p>
      </dgm:t>
    </dgm:pt>
    <dgm:pt modelId="{886B250A-FEFF-4CAA-B102-45579F3C6D9E}">
      <dgm:prSet phldrT="[文本]" custT="1"/>
      <dgm:spPr/>
      <dgm:t>
        <a:bodyPr/>
        <a:lstStyle/>
        <a:p>
          <a:r>
            <a:rPr lang="zh-CN" sz="4000" b="1" dirty="0" smtClean="0">
              <a:latin typeface="楷体_GB2312" pitchFamily="49" charset="-122"/>
              <a:ea typeface="楷体_GB2312" pitchFamily="49" charset="-122"/>
            </a:rPr>
            <a:t>污染防治更细化</a:t>
          </a:r>
          <a:endParaRPr lang="zh-CN" altLang="en-US" sz="4000" dirty="0">
            <a:latin typeface="楷体_GB2312" pitchFamily="49" charset="-122"/>
            <a:ea typeface="楷体_GB2312" pitchFamily="49" charset="-122"/>
          </a:endParaRPr>
        </a:p>
      </dgm:t>
    </dgm:pt>
    <dgm:pt modelId="{28988BFA-44B5-4C62-8F06-8BEBB741B43B}" type="parTrans" cxnId="{A462F0B1-EDD0-4C64-BA27-0B75F206A504}">
      <dgm:prSet/>
      <dgm:spPr/>
      <dgm:t>
        <a:bodyPr/>
        <a:lstStyle/>
        <a:p>
          <a:endParaRPr lang="zh-CN" altLang="en-US"/>
        </a:p>
      </dgm:t>
    </dgm:pt>
    <dgm:pt modelId="{CF13B259-BFEB-4652-9C28-44B0F22149BD}" type="sibTrans" cxnId="{A462F0B1-EDD0-4C64-BA27-0B75F206A504}">
      <dgm:prSet/>
      <dgm:spPr/>
      <dgm:t>
        <a:bodyPr/>
        <a:lstStyle/>
        <a:p>
          <a:endParaRPr lang="zh-CN" altLang="en-US"/>
        </a:p>
      </dgm:t>
    </dgm:pt>
    <dgm:pt modelId="{BA2F084E-B402-4CB0-AB6A-8F149D898463}" type="pres">
      <dgm:prSet presAssocID="{3AFC8AB3-65AE-4774-85E4-114E112EC461}" presName="Name0" presStyleCnt="0">
        <dgm:presLayoutVars>
          <dgm:chPref val="3"/>
          <dgm:dir/>
          <dgm:animLvl val="lvl"/>
          <dgm:resizeHandles/>
        </dgm:presLayoutVars>
      </dgm:prSet>
      <dgm:spPr/>
      <dgm:t>
        <a:bodyPr/>
        <a:lstStyle/>
        <a:p>
          <a:endParaRPr lang="zh-CN" altLang="en-US"/>
        </a:p>
      </dgm:t>
    </dgm:pt>
    <dgm:pt modelId="{3DFEE4D5-3FAD-4BCF-B90A-8F80F057F072}" type="pres">
      <dgm:prSet presAssocID="{3B5789A3-BAA7-4DA1-B340-271604E3135A}" presName="horFlow" presStyleCnt="0"/>
      <dgm:spPr/>
    </dgm:pt>
    <dgm:pt modelId="{CCC160C4-B839-48FF-806D-83CF847598E4}" type="pres">
      <dgm:prSet presAssocID="{3B5789A3-BAA7-4DA1-B340-271604E3135A}" presName="bigChev" presStyleLbl="node1" presStyleIdx="0" presStyleCnt="1" custLinFactX="-22784" custLinFactNeighborX="-100000" custLinFactNeighborY="-31"/>
      <dgm:spPr/>
      <dgm:t>
        <a:bodyPr/>
        <a:lstStyle/>
        <a:p>
          <a:endParaRPr lang="zh-CN" altLang="en-US"/>
        </a:p>
      </dgm:t>
    </dgm:pt>
    <dgm:pt modelId="{19239F79-349B-42EE-AA78-CD3EF3B104EB}" type="pres">
      <dgm:prSet presAssocID="{28988BFA-44B5-4C62-8F06-8BEBB741B43B}" presName="parTrans" presStyleCnt="0"/>
      <dgm:spPr/>
    </dgm:pt>
    <dgm:pt modelId="{F3AC4745-EB50-4454-85BB-DC63626095D6}" type="pres">
      <dgm:prSet presAssocID="{886B250A-FEFF-4CAA-B102-45579F3C6D9E}" presName="node" presStyleLbl="alignAccFollowNode1" presStyleIdx="0" presStyleCnt="1" custScaleX="271893" custScaleY="112661" custLinFactX="-30020" custLinFactNeighborX="-100000" custLinFactNeighborY="-2684">
        <dgm:presLayoutVars>
          <dgm:bulletEnabled val="1"/>
        </dgm:presLayoutVars>
      </dgm:prSet>
      <dgm:spPr/>
      <dgm:t>
        <a:bodyPr/>
        <a:lstStyle/>
        <a:p>
          <a:endParaRPr lang="zh-CN" altLang="en-US"/>
        </a:p>
      </dgm:t>
    </dgm:pt>
  </dgm:ptLst>
  <dgm:cxnLst>
    <dgm:cxn modelId="{954AC634-FB80-4C07-BB81-4C5B77D0FCA7}" srcId="{3AFC8AB3-65AE-4774-85E4-114E112EC461}" destId="{3B5789A3-BAA7-4DA1-B340-271604E3135A}" srcOrd="0" destOrd="0" parTransId="{6E36531C-57AC-4453-A888-207FAAD022CA}" sibTransId="{B9905501-AD6E-4F59-9AC8-F20990F12826}"/>
    <dgm:cxn modelId="{15021233-417E-43E1-80D8-7F444EDFF221}" type="presOf" srcId="{886B250A-FEFF-4CAA-B102-45579F3C6D9E}" destId="{F3AC4745-EB50-4454-85BB-DC63626095D6}" srcOrd="0" destOrd="0" presId="urn:microsoft.com/office/officeart/2005/8/layout/lProcess3"/>
    <dgm:cxn modelId="{18B42C10-4F20-46BD-B0A2-8D7DE3C94A57}" type="presOf" srcId="{3B5789A3-BAA7-4DA1-B340-271604E3135A}" destId="{CCC160C4-B839-48FF-806D-83CF847598E4}" srcOrd="0" destOrd="0" presId="urn:microsoft.com/office/officeart/2005/8/layout/lProcess3"/>
    <dgm:cxn modelId="{C887DFE7-5474-4D74-873E-18A13CC4FC1F}" type="presOf" srcId="{3AFC8AB3-65AE-4774-85E4-114E112EC461}" destId="{BA2F084E-B402-4CB0-AB6A-8F149D898463}" srcOrd="0" destOrd="0" presId="urn:microsoft.com/office/officeart/2005/8/layout/lProcess3"/>
    <dgm:cxn modelId="{A462F0B1-EDD0-4C64-BA27-0B75F206A504}" srcId="{3B5789A3-BAA7-4DA1-B340-271604E3135A}" destId="{886B250A-FEFF-4CAA-B102-45579F3C6D9E}" srcOrd="0" destOrd="0" parTransId="{28988BFA-44B5-4C62-8F06-8BEBB741B43B}" sibTransId="{CF13B259-BFEB-4652-9C28-44B0F22149BD}"/>
    <dgm:cxn modelId="{262CF5AB-A66C-4203-94AF-8FC243B75560}" type="presParOf" srcId="{BA2F084E-B402-4CB0-AB6A-8F149D898463}" destId="{3DFEE4D5-3FAD-4BCF-B90A-8F80F057F072}" srcOrd="0" destOrd="0" presId="urn:microsoft.com/office/officeart/2005/8/layout/lProcess3"/>
    <dgm:cxn modelId="{C2906544-8C14-4E44-9AB2-01EDBBFCBB3D}" type="presParOf" srcId="{3DFEE4D5-3FAD-4BCF-B90A-8F80F057F072}" destId="{CCC160C4-B839-48FF-806D-83CF847598E4}" srcOrd="0" destOrd="0" presId="urn:microsoft.com/office/officeart/2005/8/layout/lProcess3"/>
    <dgm:cxn modelId="{C9299500-0754-475F-B064-CB508ABEF337}" type="presParOf" srcId="{3DFEE4D5-3FAD-4BCF-B90A-8F80F057F072}" destId="{19239F79-349B-42EE-AA78-CD3EF3B104EB}" srcOrd="1" destOrd="0" presId="urn:microsoft.com/office/officeart/2005/8/layout/lProcess3"/>
    <dgm:cxn modelId="{B336090A-C8E6-4DC7-803A-CBFFE24CC406}" type="presParOf" srcId="{3DFEE4D5-3FAD-4BCF-B90A-8F80F057F072}" destId="{F3AC4745-EB50-4454-85BB-DC63626095D6}" srcOrd="2" destOrd="0" presId="urn:microsoft.com/office/officeart/2005/8/layout/lProcess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AFC8AB3-65AE-4774-85E4-114E112EC461}" type="doc">
      <dgm:prSet loTypeId="urn:microsoft.com/office/officeart/2005/8/layout/lProcess3" loCatId="process" qsTypeId="urn:microsoft.com/office/officeart/2005/8/quickstyle/simple1" qsCatId="simple" csTypeId="urn:microsoft.com/office/officeart/2005/8/colors/accent2_2" csCatId="accent2" phldr="1"/>
      <dgm:spPr/>
      <dgm:t>
        <a:bodyPr/>
        <a:lstStyle/>
        <a:p>
          <a:endParaRPr lang="zh-CN" altLang="en-US"/>
        </a:p>
      </dgm:t>
    </dgm:pt>
    <dgm:pt modelId="{3B5789A3-BAA7-4DA1-B340-271604E3135A}">
      <dgm:prSet phldrT="[文本]" custT="1"/>
      <dgm:spPr/>
      <dgm:t>
        <a:bodyPr/>
        <a:lstStyle/>
        <a:p>
          <a:r>
            <a:rPr lang="zh-CN" altLang="en-US" sz="4000" dirty="0" smtClean="0">
              <a:latin typeface="楷体_GB2312" pitchFamily="49" charset="-122"/>
              <a:ea typeface="楷体_GB2312" pitchFamily="49" charset="-122"/>
            </a:rPr>
            <a:t>突破四</a:t>
          </a:r>
          <a:endParaRPr lang="zh-CN" altLang="en-US" sz="4000" dirty="0">
            <a:latin typeface="楷体_GB2312" pitchFamily="49" charset="-122"/>
            <a:ea typeface="楷体_GB2312" pitchFamily="49" charset="-122"/>
          </a:endParaRPr>
        </a:p>
      </dgm:t>
    </dgm:pt>
    <dgm:pt modelId="{6E36531C-57AC-4453-A888-207FAAD022CA}" type="parTrans" cxnId="{954AC634-FB80-4C07-BB81-4C5B77D0FCA7}">
      <dgm:prSet/>
      <dgm:spPr/>
      <dgm:t>
        <a:bodyPr/>
        <a:lstStyle/>
        <a:p>
          <a:endParaRPr lang="zh-CN" altLang="en-US"/>
        </a:p>
      </dgm:t>
    </dgm:pt>
    <dgm:pt modelId="{B9905501-AD6E-4F59-9AC8-F20990F12826}" type="sibTrans" cxnId="{954AC634-FB80-4C07-BB81-4C5B77D0FCA7}">
      <dgm:prSet/>
      <dgm:spPr/>
      <dgm:t>
        <a:bodyPr/>
        <a:lstStyle/>
        <a:p>
          <a:endParaRPr lang="zh-CN" altLang="en-US"/>
        </a:p>
      </dgm:t>
    </dgm:pt>
    <dgm:pt modelId="{886B250A-FEFF-4CAA-B102-45579F3C6D9E}">
      <dgm:prSet phldrT="[文本]" custT="1"/>
      <dgm:spPr/>
      <dgm:t>
        <a:bodyPr/>
        <a:lstStyle/>
        <a:p>
          <a:r>
            <a:rPr lang="zh-CN" sz="4000" b="1" dirty="0" smtClean="0">
              <a:latin typeface="楷体_GB2312" pitchFamily="49" charset="-122"/>
              <a:ea typeface="楷体_GB2312" pitchFamily="49" charset="-122"/>
            </a:rPr>
            <a:t>违法责任更严厉</a:t>
          </a:r>
          <a:endParaRPr lang="zh-CN" altLang="en-US" sz="4000" dirty="0">
            <a:latin typeface="楷体_GB2312" pitchFamily="49" charset="-122"/>
            <a:ea typeface="楷体_GB2312" pitchFamily="49" charset="-122"/>
          </a:endParaRPr>
        </a:p>
      </dgm:t>
    </dgm:pt>
    <dgm:pt modelId="{28988BFA-44B5-4C62-8F06-8BEBB741B43B}" type="parTrans" cxnId="{A462F0B1-EDD0-4C64-BA27-0B75F206A504}">
      <dgm:prSet/>
      <dgm:spPr/>
      <dgm:t>
        <a:bodyPr/>
        <a:lstStyle/>
        <a:p>
          <a:endParaRPr lang="zh-CN" altLang="en-US"/>
        </a:p>
      </dgm:t>
    </dgm:pt>
    <dgm:pt modelId="{CF13B259-BFEB-4652-9C28-44B0F22149BD}" type="sibTrans" cxnId="{A462F0B1-EDD0-4C64-BA27-0B75F206A504}">
      <dgm:prSet/>
      <dgm:spPr/>
      <dgm:t>
        <a:bodyPr/>
        <a:lstStyle/>
        <a:p>
          <a:endParaRPr lang="zh-CN" altLang="en-US"/>
        </a:p>
      </dgm:t>
    </dgm:pt>
    <dgm:pt modelId="{BA2F084E-B402-4CB0-AB6A-8F149D898463}" type="pres">
      <dgm:prSet presAssocID="{3AFC8AB3-65AE-4774-85E4-114E112EC461}" presName="Name0" presStyleCnt="0">
        <dgm:presLayoutVars>
          <dgm:chPref val="3"/>
          <dgm:dir/>
          <dgm:animLvl val="lvl"/>
          <dgm:resizeHandles/>
        </dgm:presLayoutVars>
      </dgm:prSet>
      <dgm:spPr/>
      <dgm:t>
        <a:bodyPr/>
        <a:lstStyle/>
        <a:p>
          <a:endParaRPr lang="zh-CN" altLang="en-US"/>
        </a:p>
      </dgm:t>
    </dgm:pt>
    <dgm:pt modelId="{3DFEE4D5-3FAD-4BCF-B90A-8F80F057F072}" type="pres">
      <dgm:prSet presAssocID="{3B5789A3-BAA7-4DA1-B340-271604E3135A}" presName="horFlow" presStyleCnt="0"/>
      <dgm:spPr/>
    </dgm:pt>
    <dgm:pt modelId="{CCC160C4-B839-48FF-806D-83CF847598E4}" type="pres">
      <dgm:prSet presAssocID="{3B5789A3-BAA7-4DA1-B340-271604E3135A}" presName="bigChev" presStyleLbl="node1" presStyleIdx="0" presStyleCnt="1" custLinFactX="-22784" custLinFactNeighborX="-100000" custLinFactNeighborY="-31"/>
      <dgm:spPr/>
      <dgm:t>
        <a:bodyPr/>
        <a:lstStyle/>
        <a:p>
          <a:endParaRPr lang="zh-CN" altLang="en-US"/>
        </a:p>
      </dgm:t>
    </dgm:pt>
    <dgm:pt modelId="{19239F79-349B-42EE-AA78-CD3EF3B104EB}" type="pres">
      <dgm:prSet presAssocID="{28988BFA-44B5-4C62-8F06-8BEBB741B43B}" presName="parTrans" presStyleCnt="0"/>
      <dgm:spPr/>
    </dgm:pt>
    <dgm:pt modelId="{F3AC4745-EB50-4454-85BB-DC63626095D6}" type="pres">
      <dgm:prSet presAssocID="{886B250A-FEFF-4CAA-B102-45579F3C6D9E}" presName="node" presStyleLbl="alignAccFollowNode1" presStyleIdx="0" presStyleCnt="1" custScaleX="271893" custScaleY="112661" custLinFactX="-30838" custLinFactNeighborX="-100000" custLinFactNeighborY="-1363">
        <dgm:presLayoutVars>
          <dgm:bulletEnabled val="1"/>
        </dgm:presLayoutVars>
      </dgm:prSet>
      <dgm:spPr/>
      <dgm:t>
        <a:bodyPr/>
        <a:lstStyle/>
        <a:p>
          <a:endParaRPr lang="zh-CN" altLang="en-US"/>
        </a:p>
      </dgm:t>
    </dgm:pt>
  </dgm:ptLst>
  <dgm:cxnLst>
    <dgm:cxn modelId="{8C5D12B7-31FB-4A79-BD4F-104345443199}" type="presOf" srcId="{3AFC8AB3-65AE-4774-85E4-114E112EC461}" destId="{BA2F084E-B402-4CB0-AB6A-8F149D898463}" srcOrd="0" destOrd="0" presId="urn:microsoft.com/office/officeart/2005/8/layout/lProcess3"/>
    <dgm:cxn modelId="{BAF893E2-5A7B-46DB-B1D3-DB56344E8672}" type="presOf" srcId="{886B250A-FEFF-4CAA-B102-45579F3C6D9E}" destId="{F3AC4745-EB50-4454-85BB-DC63626095D6}" srcOrd="0" destOrd="0" presId="urn:microsoft.com/office/officeart/2005/8/layout/lProcess3"/>
    <dgm:cxn modelId="{4F82B84A-CA54-4BE5-AA51-BBC3606B8CB4}" type="presOf" srcId="{3B5789A3-BAA7-4DA1-B340-271604E3135A}" destId="{CCC160C4-B839-48FF-806D-83CF847598E4}" srcOrd="0" destOrd="0" presId="urn:microsoft.com/office/officeart/2005/8/layout/lProcess3"/>
    <dgm:cxn modelId="{A462F0B1-EDD0-4C64-BA27-0B75F206A504}" srcId="{3B5789A3-BAA7-4DA1-B340-271604E3135A}" destId="{886B250A-FEFF-4CAA-B102-45579F3C6D9E}" srcOrd="0" destOrd="0" parTransId="{28988BFA-44B5-4C62-8F06-8BEBB741B43B}" sibTransId="{CF13B259-BFEB-4652-9C28-44B0F22149BD}"/>
    <dgm:cxn modelId="{954AC634-FB80-4C07-BB81-4C5B77D0FCA7}" srcId="{3AFC8AB3-65AE-4774-85E4-114E112EC461}" destId="{3B5789A3-BAA7-4DA1-B340-271604E3135A}" srcOrd="0" destOrd="0" parTransId="{6E36531C-57AC-4453-A888-207FAAD022CA}" sibTransId="{B9905501-AD6E-4F59-9AC8-F20990F12826}"/>
    <dgm:cxn modelId="{2514CE5E-0EA1-46D6-951F-F65338CB0F76}" type="presParOf" srcId="{BA2F084E-B402-4CB0-AB6A-8F149D898463}" destId="{3DFEE4D5-3FAD-4BCF-B90A-8F80F057F072}" srcOrd="0" destOrd="0" presId="urn:microsoft.com/office/officeart/2005/8/layout/lProcess3"/>
    <dgm:cxn modelId="{43ED7D5C-C787-43E2-A737-3E838222861F}" type="presParOf" srcId="{3DFEE4D5-3FAD-4BCF-B90A-8F80F057F072}" destId="{CCC160C4-B839-48FF-806D-83CF847598E4}" srcOrd="0" destOrd="0" presId="urn:microsoft.com/office/officeart/2005/8/layout/lProcess3"/>
    <dgm:cxn modelId="{2D8FC6B2-9E9C-4F1F-8149-3B0E624F991B}" type="presParOf" srcId="{3DFEE4D5-3FAD-4BCF-B90A-8F80F057F072}" destId="{19239F79-349B-42EE-AA78-CD3EF3B104EB}" srcOrd="1" destOrd="0" presId="urn:microsoft.com/office/officeart/2005/8/layout/lProcess3"/>
    <dgm:cxn modelId="{D0AABB75-8F2E-4689-B482-E3B674AEF67A}" type="presParOf" srcId="{3DFEE4D5-3FAD-4BCF-B90A-8F80F057F072}" destId="{F3AC4745-EB50-4454-85BB-DC63626095D6}" srcOrd="2" destOrd="0" presId="urn:microsoft.com/office/officeart/2005/8/layout/lProcess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AFC8AB3-65AE-4774-85E4-114E112EC461}" type="doc">
      <dgm:prSet loTypeId="urn:microsoft.com/office/officeart/2005/8/layout/lProcess3" loCatId="process" qsTypeId="urn:microsoft.com/office/officeart/2005/8/quickstyle/simple1" qsCatId="simple" csTypeId="urn:microsoft.com/office/officeart/2005/8/colors/accent2_2" csCatId="accent2" phldr="1"/>
      <dgm:spPr/>
      <dgm:t>
        <a:bodyPr/>
        <a:lstStyle/>
        <a:p>
          <a:endParaRPr lang="zh-CN" altLang="en-US"/>
        </a:p>
      </dgm:t>
    </dgm:pt>
    <dgm:pt modelId="{3B5789A3-BAA7-4DA1-B340-271604E3135A}">
      <dgm:prSet phldrT="[文本]" custT="1"/>
      <dgm:spPr/>
      <dgm:t>
        <a:bodyPr/>
        <a:lstStyle/>
        <a:p>
          <a:r>
            <a:rPr lang="zh-CN" altLang="en-US" sz="4000" dirty="0" smtClean="0">
              <a:latin typeface="楷体_GB2312" pitchFamily="49" charset="-122"/>
              <a:ea typeface="楷体_GB2312" pitchFamily="49" charset="-122"/>
            </a:rPr>
            <a:t>突破四</a:t>
          </a:r>
          <a:endParaRPr lang="zh-CN" altLang="en-US" sz="4000" dirty="0">
            <a:latin typeface="楷体_GB2312" pitchFamily="49" charset="-122"/>
            <a:ea typeface="楷体_GB2312" pitchFamily="49" charset="-122"/>
          </a:endParaRPr>
        </a:p>
      </dgm:t>
    </dgm:pt>
    <dgm:pt modelId="{6E36531C-57AC-4453-A888-207FAAD022CA}" type="parTrans" cxnId="{954AC634-FB80-4C07-BB81-4C5B77D0FCA7}">
      <dgm:prSet/>
      <dgm:spPr/>
      <dgm:t>
        <a:bodyPr/>
        <a:lstStyle/>
        <a:p>
          <a:endParaRPr lang="zh-CN" altLang="en-US"/>
        </a:p>
      </dgm:t>
    </dgm:pt>
    <dgm:pt modelId="{B9905501-AD6E-4F59-9AC8-F20990F12826}" type="sibTrans" cxnId="{954AC634-FB80-4C07-BB81-4C5B77D0FCA7}">
      <dgm:prSet/>
      <dgm:spPr/>
      <dgm:t>
        <a:bodyPr/>
        <a:lstStyle/>
        <a:p>
          <a:endParaRPr lang="zh-CN" altLang="en-US"/>
        </a:p>
      </dgm:t>
    </dgm:pt>
    <dgm:pt modelId="{886B250A-FEFF-4CAA-B102-45579F3C6D9E}">
      <dgm:prSet phldrT="[文本]" custT="1"/>
      <dgm:spPr/>
      <dgm:t>
        <a:bodyPr/>
        <a:lstStyle/>
        <a:p>
          <a:r>
            <a:rPr lang="zh-CN" sz="4000" b="1" dirty="0" smtClean="0">
              <a:latin typeface="楷体_GB2312" pitchFamily="49" charset="-122"/>
              <a:ea typeface="楷体_GB2312" pitchFamily="49" charset="-122"/>
            </a:rPr>
            <a:t>违法责任更严厉</a:t>
          </a:r>
          <a:endParaRPr lang="zh-CN" altLang="en-US" sz="4000" dirty="0">
            <a:latin typeface="楷体_GB2312" pitchFamily="49" charset="-122"/>
            <a:ea typeface="楷体_GB2312" pitchFamily="49" charset="-122"/>
          </a:endParaRPr>
        </a:p>
      </dgm:t>
    </dgm:pt>
    <dgm:pt modelId="{28988BFA-44B5-4C62-8F06-8BEBB741B43B}" type="parTrans" cxnId="{A462F0B1-EDD0-4C64-BA27-0B75F206A504}">
      <dgm:prSet/>
      <dgm:spPr/>
      <dgm:t>
        <a:bodyPr/>
        <a:lstStyle/>
        <a:p>
          <a:endParaRPr lang="zh-CN" altLang="en-US"/>
        </a:p>
      </dgm:t>
    </dgm:pt>
    <dgm:pt modelId="{CF13B259-BFEB-4652-9C28-44B0F22149BD}" type="sibTrans" cxnId="{A462F0B1-EDD0-4C64-BA27-0B75F206A504}">
      <dgm:prSet/>
      <dgm:spPr/>
      <dgm:t>
        <a:bodyPr/>
        <a:lstStyle/>
        <a:p>
          <a:endParaRPr lang="zh-CN" altLang="en-US"/>
        </a:p>
      </dgm:t>
    </dgm:pt>
    <dgm:pt modelId="{BA2F084E-B402-4CB0-AB6A-8F149D898463}" type="pres">
      <dgm:prSet presAssocID="{3AFC8AB3-65AE-4774-85E4-114E112EC461}" presName="Name0" presStyleCnt="0">
        <dgm:presLayoutVars>
          <dgm:chPref val="3"/>
          <dgm:dir/>
          <dgm:animLvl val="lvl"/>
          <dgm:resizeHandles/>
        </dgm:presLayoutVars>
      </dgm:prSet>
      <dgm:spPr/>
      <dgm:t>
        <a:bodyPr/>
        <a:lstStyle/>
        <a:p>
          <a:endParaRPr lang="zh-CN" altLang="en-US"/>
        </a:p>
      </dgm:t>
    </dgm:pt>
    <dgm:pt modelId="{3DFEE4D5-3FAD-4BCF-B90A-8F80F057F072}" type="pres">
      <dgm:prSet presAssocID="{3B5789A3-BAA7-4DA1-B340-271604E3135A}" presName="horFlow" presStyleCnt="0"/>
      <dgm:spPr/>
    </dgm:pt>
    <dgm:pt modelId="{CCC160C4-B839-48FF-806D-83CF847598E4}" type="pres">
      <dgm:prSet presAssocID="{3B5789A3-BAA7-4DA1-B340-271604E3135A}" presName="bigChev" presStyleLbl="node1" presStyleIdx="0" presStyleCnt="1" custLinFactX="-22784" custLinFactNeighborX="-100000" custLinFactNeighborY="-31"/>
      <dgm:spPr/>
      <dgm:t>
        <a:bodyPr/>
        <a:lstStyle/>
        <a:p>
          <a:endParaRPr lang="zh-CN" altLang="en-US"/>
        </a:p>
      </dgm:t>
    </dgm:pt>
    <dgm:pt modelId="{19239F79-349B-42EE-AA78-CD3EF3B104EB}" type="pres">
      <dgm:prSet presAssocID="{28988BFA-44B5-4C62-8F06-8BEBB741B43B}" presName="parTrans" presStyleCnt="0"/>
      <dgm:spPr/>
    </dgm:pt>
    <dgm:pt modelId="{F3AC4745-EB50-4454-85BB-DC63626095D6}" type="pres">
      <dgm:prSet presAssocID="{886B250A-FEFF-4CAA-B102-45579F3C6D9E}" presName="node" presStyleLbl="alignAccFollowNode1" presStyleIdx="0" presStyleCnt="1" custScaleX="271893" custScaleY="112661" custLinFactX="-30020" custLinFactNeighborX="-100000" custLinFactNeighborY="-2684">
        <dgm:presLayoutVars>
          <dgm:bulletEnabled val="1"/>
        </dgm:presLayoutVars>
      </dgm:prSet>
      <dgm:spPr/>
      <dgm:t>
        <a:bodyPr/>
        <a:lstStyle/>
        <a:p>
          <a:endParaRPr lang="zh-CN" altLang="en-US"/>
        </a:p>
      </dgm:t>
    </dgm:pt>
  </dgm:ptLst>
  <dgm:cxnLst>
    <dgm:cxn modelId="{5A853705-8D56-4279-AE43-D5C2DFA11496}" type="presOf" srcId="{886B250A-FEFF-4CAA-B102-45579F3C6D9E}" destId="{F3AC4745-EB50-4454-85BB-DC63626095D6}" srcOrd="0" destOrd="0" presId="urn:microsoft.com/office/officeart/2005/8/layout/lProcess3"/>
    <dgm:cxn modelId="{3F7AF3B9-1BCA-4B74-BE88-188A779A7217}" type="presOf" srcId="{3B5789A3-BAA7-4DA1-B340-271604E3135A}" destId="{CCC160C4-B839-48FF-806D-83CF847598E4}" srcOrd="0" destOrd="0" presId="urn:microsoft.com/office/officeart/2005/8/layout/lProcess3"/>
    <dgm:cxn modelId="{B1A337D1-CE07-4C3B-9CAE-12B1F6428C5D}" type="presOf" srcId="{3AFC8AB3-65AE-4774-85E4-114E112EC461}" destId="{BA2F084E-B402-4CB0-AB6A-8F149D898463}" srcOrd="0" destOrd="0" presId="urn:microsoft.com/office/officeart/2005/8/layout/lProcess3"/>
    <dgm:cxn modelId="{A462F0B1-EDD0-4C64-BA27-0B75F206A504}" srcId="{3B5789A3-BAA7-4DA1-B340-271604E3135A}" destId="{886B250A-FEFF-4CAA-B102-45579F3C6D9E}" srcOrd="0" destOrd="0" parTransId="{28988BFA-44B5-4C62-8F06-8BEBB741B43B}" sibTransId="{CF13B259-BFEB-4652-9C28-44B0F22149BD}"/>
    <dgm:cxn modelId="{954AC634-FB80-4C07-BB81-4C5B77D0FCA7}" srcId="{3AFC8AB3-65AE-4774-85E4-114E112EC461}" destId="{3B5789A3-BAA7-4DA1-B340-271604E3135A}" srcOrd="0" destOrd="0" parTransId="{6E36531C-57AC-4453-A888-207FAAD022CA}" sibTransId="{B9905501-AD6E-4F59-9AC8-F20990F12826}"/>
    <dgm:cxn modelId="{016CE5C4-B53E-43DC-A277-B97C9B0E1353}" type="presParOf" srcId="{BA2F084E-B402-4CB0-AB6A-8F149D898463}" destId="{3DFEE4D5-3FAD-4BCF-B90A-8F80F057F072}" srcOrd="0" destOrd="0" presId="urn:microsoft.com/office/officeart/2005/8/layout/lProcess3"/>
    <dgm:cxn modelId="{EB46D0BD-2B75-4389-8A3D-0E5A9A21A2BB}" type="presParOf" srcId="{3DFEE4D5-3FAD-4BCF-B90A-8F80F057F072}" destId="{CCC160C4-B839-48FF-806D-83CF847598E4}" srcOrd="0" destOrd="0" presId="urn:microsoft.com/office/officeart/2005/8/layout/lProcess3"/>
    <dgm:cxn modelId="{B49B2F05-1ACD-4D7C-83BF-DFECAAF6B192}" type="presParOf" srcId="{3DFEE4D5-3FAD-4BCF-B90A-8F80F057F072}" destId="{19239F79-349B-42EE-AA78-CD3EF3B104EB}" srcOrd="1" destOrd="0" presId="urn:microsoft.com/office/officeart/2005/8/layout/lProcess3"/>
    <dgm:cxn modelId="{5796686A-CB7B-4F7C-BEF9-A17D831D0DCB}" type="presParOf" srcId="{3DFEE4D5-3FAD-4BCF-B90A-8F80F057F072}" destId="{F3AC4745-EB50-4454-85BB-DC63626095D6}" srcOrd="2" destOrd="0" presId="urn:microsoft.com/office/officeart/2005/8/layout/lProcess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498D3A-5A27-4531-A17A-2FDD78B13507}" type="doc">
      <dgm:prSet loTypeId="urn:microsoft.com/office/officeart/2008/layout/AlternatingHexagons" loCatId="list" qsTypeId="urn:microsoft.com/office/officeart/2005/8/quickstyle/3d1" qsCatId="3D" csTypeId="urn:microsoft.com/office/officeart/2005/8/colors/accent2_5" csCatId="accent2" phldr="1"/>
      <dgm:spPr/>
      <dgm:t>
        <a:bodyPr/>
        <a:lstStyle/>
        <a:p>
          <a:endParaRPr lang="zh-CN" altLang="en-US"/>
        </a:p>
      </dgm:t>
    </dgm:pt>
    <dgm:pt modelId="{E22D9C11-5D5F-4C3A-A1BA-62FE59E401CE}">
      <dgm:prSet phldrT="[文本]" custT="1"/>
      <dgm:spPr/>
      <dgm:t>
        <a:bodyPr/>
        <a:lstStyle/>
        <a:p>
          <a:r>
            <a:rPr lang="en-US" altLang="zh-CN" sz="1800" b="1" dirty="0" smtClean="0">
              <a:latin typeface="+mj-ea"/>
              <a:ea typeface="+mj-ea"/>
            </a:rPr>
            <a:t>300</a:t>
          </a:r>
          <a:r>
            <a:rPr lang="zh-CN" altLang="en-US" sz="1800" b="1" dirty="0" smtClean="0">
              <a:latin typeface="+mj-ea"/>
              <a:ea typeface="+mj-ea"/>
            </a:rPr>
            <a:t>多家重点水污染企业</a:t>
          </a:r>
          <a:endParaRPr lang="zh-CN" altLang="en-US" sz="1800" b="1" dirty="0">
            <a:latin typeface="+mj-ea"/>
            <a:ea typeface="+mj-ea"/>
          </a:endParaRPr>
        </a:p>
      </dgm:t>
    </dgm:pt>
    <dgm:pt modelId="{36132F45-CF95-453B-BC80-1B365354F999}" type="parTrans" cxnId="{A63D5425-D678-4EBF-A04A-665D55886731}">
      <dgm:prSet/>
      <dgm:spPr/>
      <dgm:t>
        <a:bodyPr/>
        <a:lstStyle/>
        <a:p>
          <a:endParaRPr lang="zh-CN" altLang="en-US">
            <a:latin typeface="+mj-ea"/>
            <a:ea typeface="+mj-ea"/>
          </a:endParaRPr>
        </a:p>
      </dgm:t>
    </dgm:pt>
    <dgm:pt modelId="{A89E6E20-965B-4BDF-965A-CFD954296FDE}" type="sibTrans" cxnId="{A63D5425-D678-4EBF-A04A-665D55886731}">
      <dgm:prSet/>
      <dgm:spPr>
        <a:noFill/>
        <a:ln>
          <a:noFill/>
        </a:ln>
      </dgm:spPr>
      <dgm:t>
        <a:bodyPr/>
        <a:lstStyle/>
        <a:p>
          <a:endParaRPr lang="zh-CN" altLang="en-US" b="1">
            <a:latin typeface="+mj-ea"/>
            <a:ea typeface="+mj-ea"/>
          </a:endParaRPr>
        </a:p>
      </dgm:t>
    </dgm:pt>
    <dgm:pt modelId="{A4530535-6B88-4F0D-99A0-FF46373341CC}">
      <dgm:prSet phldrT="[文本]" custT="1"/>
      <dgm:spPr/>
      <dgm:t>
        <a:bodyPr/>
        <a:lstStyle/>
        <a:p>
          <a:r>
            <a:rPr lang="zh-CN" altLang="en-US" sz="1800" b="1" dirty="0" smtClean="0">
              <a:solidFill>
                <a:srgbClr val="FFFF00"/>
              </a:solidFill>
              <a:latin typeface="+mj-ea"/>
              <a:ea typeface="+mj-ea"/>
            </a:rPr>
            <a:t>生活污水年处理量达</a:t>
          </a:r>
          <a:r>
            <a:rPr lang="en-US" altLang="zh-CN" sz="1800" b="1" dirty="0" smtClean="0">
              <a:solidFill>
                <a:srgbClr val="FFFF00"/>
              </a:solidFill>
              <a:latin typeface="+mj-ea"/>
              <a:ea typeface="+mj-ea"/>
            </a:rPr>
            <a:t>2.3</a:t>
          </a:r>
          <a:r>
            <a:rPr lang="zh-CN" altLang="en-US" sz="1800" b="1" dirty="0" smtClean="0">
              <a:solidFill>
                <a:srgbClr val="FFFF00"/>
              </a:solidFill>
              <a:latin typeface="+mj-ea"/>
              <a:ea typeface="+mj-ea"/>
            </a:rPr>
            <a:t>亿吨</a:t>
          </a:r>
          <a:endParaRPr lang="zh-CN" altLang="en-US" sz="1800" b="1" dirty="0">
            <a:solidFill>
              <a:srgbClr val="FFFF00"/>
            </a:solidFill>
            <a:latin typeface="+mj-ea"/>
            <a:ea typeface="+mj-ea"/>
          </a:endParaRPr>
        </a:p>
      </dgm:t>
    </dgm:pt>
    <dgm:pt modelId="{94279F44-63BB-47CF-B523-9DE0CBD0B2A8}" type="parTrans" cxnId="{001BC3C6-BA57-4912-BE57-7679B375AE4C}">
      <dgm:prSet/>
      <dgm:spPr/>
      <dgm:t>
        <a:bodyPr/>
        <a:lstStyle/>
        <a:p>
          <a:endParaRPr lang="zh-CN" altLang="en-US">
            <a:latin typeface="+mj-ea"/>
            <a:ea typeface="+mj-ea"/>
          </a:endParaRPr>
        </a:p>
      </dgm:t>
    </dgm:pt>
    <dgm:pt modelId="{76164670-22C8-4E92-B905-64A332F0B8AE}" type="sibTrans" cxnId="{001BC3C6-BA57-4912-BE57-7679B375AE4C}">
      <dgm:prSet/>
      <dgm:spPr/>
      <dgm:t>
        <a:bodyPr/>
        <a:lstStyle/>
        <a:p>
          <a:endParaRPr lang="zh-CN" altLang="en-US" b="1">
            <a:latin typeface="+mj-ea"/>
            <a:ea typeface="+mj-ea"/>
          </a:endParaRPr>
        </a:p>
      </dgm:t>
    </dgm:pt>
    <dgm:pt modelId="{4A11C0A2-9877-44CD-AE3A-1F66FD71C450}">
      <dgm:prSet phldrT="[文本]" custT="1"/>
      <dgm:spPr/>
      <dgm:t>
        <a:bodyPr/>
        <a:lstStyle/>
        <a:p>
          <a:r>
            <a:rPr lang="zh-CN" altLang="en-US" sz="1800" b="1" dirty="0" smtClean="0">
              <a:latin typeface="+mj-ea"/>
              <a:ea typeface="+mj-ea"/>
            </a:rPr>
            <a:t>干流</a:t>
          </a:r>
          <a:r>
            <a:rPr lang="en-US" altLang="zh-CN" sz="1800" b="1" dirty="0" smtClean="0">
              <a:latin typeface="+mj-ea"/>
              <a:ea typeface="+mj-ea"/>
            </a:rPr>
            <a:t>12</a:t>
          </a:r>
          <a:r>
            <a:rPr lang="zh-CN" altLang="en-US" sz="1800" b="1" dirty="0" smtClean="0">
              <a:latin typeface="+mj-ea"/>
              <a:ea typeface="+mj-ea"/>
            </a:rPr>
            <a:t>个监测断面有</a:t>
          </a:r>
          <a:r>
            <a:rPr lang="en-US" altLang="zh-CN" sz="1800" b="1" dirty="0" smtClean="0">
              <a:latin typeface="+mj-ea"/>
              <a:ea typeface="+mj-ea"/>
            </a:rPr>
            <a:t>11</a:t>
          </a:r>
          <a:r>
            <a:rPr lang="zh-CN" altLang="en-US" sz="1800" b="1" dirty="0" smtClean="0">
              <a:latin typeface="+mj-ea"/>
              <a:ea typeface="+mj-ea"/>
            </a:rPr>
            <a:t>个超标</a:t>
          </a:r>
          <a:endParaRPr lang="zh-CN" altLang="en-US" sz="1800" b="1" dirty="0">
            <a:latin typeface="+mj-ea"/>
            <a:ea typeface="+mj-ea"/>
          </a:endParaRPr>
        </a:p>
      </dgm:t>
    </dgm:pt>
    <dgm:pt modelId="{02F8E8CD-4FF0-472E-B712-EE7B454D78D6}" type="parTrans" cxnId="{62E54C59-F811-47FA-98D5-BF834A816E01}">
      <dgm:prSet/>
      <dgm:spPr/>
      <dgm:t>
        <a:bodyPr/>
        <a:lstStyle/>
        <a:p>
          <a:endParaRPr lang="zh-CN" altLang="en-US">
            <a:latin typeface="+mj-ea"/>
            <a:ea typeface="+mj-ea"/>
          </a:endParaRPr>
        </a:p>
      </dgm:t>
    </dgm:pt>
    <dgm:pt modelId="{0C9738F4-487C-4531-87B0-B27563EA5207}" type="sibTrans" cxnId="{62E54C59-F811-47FA-98D5-BF834A816E01}">
      <dgm:prSet/>
      <dgm:spPr>
        <a:noFill/>
        <a:ln>
          <a:noFill/>
        </a:ln>
      </dgm:spPr>
      <dgm:t>
        <a:bodyPr/>
        <a:lstStyle/>
        <a:p>
          <a:endParaRPr lang="zh-CN" altLang="en-US" b="1">
            <a:latin typeface="+mj-ea"/>
            <a:ea typeface="+mj-ea"/>
          </a:endParaRPr>
        </a:p>
      </dgm:t>
    </dgm:pt>
    <dgm:pt modelId="{12195C16-EDF4-4A7D-BFA4-0980B48396D6}">
      <dgm:prSet phldrT="[文本]" custT="1"/>
      <dgm:spPr/>
      <dgm:t>
        <a:bodyPr/>
        <a:lstStyle/>
        <a:p>
          <a:r>
            <a:rPr lang="zh-CN" altLang="en-US" sz="1800" b="1" dirty="0" smtClean="0">
              <a:solidFill>
                <a:srgbClr val="FFFF00"/>
              </a:solidFill>
              <a:latin typeface="+mj-ea"/>
              <a:ea typeface="+mj-ea"/>
            </a:rPr>
            <a:t>畜禽养殖污染排放量占</a:t>
          </a:r>
          <a:r>
            <a:rPr lang="en-US" altLang="zh-CN" sz="1800" b="1" dirty="0" smtClean="0">
              <a:solidFill>
                <a:srgbClr val="FFFF00"/>
              </a:solidFill>
              <a:latin typeface="+mj-ea"/>
              <a:ea typeface="+mj-ea"/>
            </a:rPr>
            <a:t>40%</a:t>
          </a:r>
          <a:r>
            <a:rPr lang="zh-CN" altLang="en-US" sz="1800" b="1" dirty="0" smtClean="0">
              <a:solidFill>
                <a:srgbClr val="FFFF00"/>
              </a:solidFill>
              <a:latin typeface="+mj-ea"/>
              <a:ea typeface="+mj-ea"/>
            </a:rPr>
            <a:t>以上</a:t>
          </a:r>
          <a:endParaRPr lang="zh-CN" altLang="en-US" sz="1800" b="1" dirty="0">
            <a:solidFill>
              <a:srgbClr val="FFFF00"/>
            </a:solidFill>
            <a:latin typeface="+mj-ea"/>
            <a:ea typeface="+mj-ea"/>
          </a:endParaRPr>
        </a:p>
      </dgm:t>
    </dgm:pt>
    <dgm:pt modelId="{9E4CDF3F-ACF8-4BC8-A254-75073F96B99D}" type="parTrans" cxnId="{E8C48BA2-40FF-4685-9C98-DBB5B5654B09}">
      <dgm:prSet/>
      <dgm:spPr/>
      <dgm:t>
        <a:bodyPr/>
        <a:lstStyle/>
        <a:p>
          <a:endParaRPr lang="zh-CN" altLang="en-US">
            <a:latin typeface="+mj-ea"/>
            <a:ea typeface="+mj-ea"/>
          </a:endParaRPr>
        </a:p>
      </dgm:t>
    </dgm:pt>
    <dgm:pt modelId="{8DF2FB23-8524-4A8A-B8D5-2AF77A54E58C}" type="sibTrans" cxnId="{E8C48BA2-40FF-4685-9C98-DBB5B5654B09}">
      <dgm:prSet/>
      <dgm:spPr/>
      <dgm:t>
        <a:bodyPr/>
        <a:lstStyle/>
        <a:p>
          <a:endParaRPr lang="zh-CN" altLang="en-US">
            <a:latin typeface="+mj-ea"/>
            <a:ea typeface="+mj-ea"/>
          </a:endParaRPr>
        </a:p>
      </dgm:t>
    </dgm:pt>
    <dgm:pt modelId="{ABF5E53E-2FC1-4630-AD9D-68967B677163}" type="pres">
      <dgm:prSet presAssocID="{21498D3A-5A27-4531-A17A-2FDD78B13507}" presName="Name0" presStyleCnt="0">
        <dgm:presLayoutVars>
          <dgm:chMax/>
          <dgm:chPref/>
          <dgm:dir/>
          <dgm:animLvl val="lvl"/>
        </dgm:presLayoutVars>
      </dgm:prSet>
      <dgm:spPr/>
      <dgm:t>
        <a:bodyPr/>
        <a:lstStyle/>
        <a:p>
          <a:endParaRPr lang="zh-CN" altLang="en-US"/>
        </a:p>
      </dgm:t>
    </dgm:pt>
    <dgm:pt modelId="{6F1AA0CA-92A3-40FA-9B5C-6E1FAF7C5E30}" type="pres">
      <dgm:prSet presAssocID="{E22D9C11-5D5F-4C3A-A1BA-62FE59E401CE}" presName="composite" presStyleCnt="0"/>
      <dgm:spPr/>
      <dgm:t>
        <a:bodyPr/>
        <a:lstStyle/>
        <a:p>
          <a:endParaRPr lang="zh-CN" altLang="en-US"/>
        </a:p>
      </dgm:t>
    </dgm:pt>
    <dgm:pt modelId="{EC20F567-8525-4C18-8642-94CF6A037945}" type="pres">
      <dgm:prSet presAssocID="{E22D9C11-5D5F-4C3A-A1BA-62FE59E401CE}" presName="Parent1" presStyleLbl="node1" presStyleIdx="0" presStyleCnt="6" custLinFactNeighborX="-37331" custLinFactNeighborY="-3693">
        <dgm:presLayoutVars>
          <dgm:chMax val="1"/>
          <dgm:chPref val="1"/>
          <dgm:bulletEnabled val="1"/>
        </dgm:presLayoutVars>
      </dgm:prSet>
      <dgm:spPr/>
      <dgm:t>
        <a:bodyPr/>
        <a:lstStyle/>
        <a:p>
          <a:endParaRPr lang="zh-CN" altLang="en-US"/>
        </a:p>
      </dgm:t>
    </dgm:pt>
    <dgm:pt modelId="{2E961496-542C-467F-B59B-390BF282EE06}" type="pres">
      <dgm:prSet presAssocID="{E22D9C11-5D5F-4C3A-A1BA-62FE59E401CE}" presName="Childtext1" presStyleLbl="revTx" presStyleIdx="0" presStyleCnt="3">
        <dgm:presLayoutVars>
          <dgm:chMax val="0"/>
          <dgm:chPref val="0"/>
          <dgm:bulletEnabled val="1"/>
        </dgm:presLayoutVars>
      </dgm:prSet>
      <dgm:spPr/>
      <dgm:t>
        <a:bodyPr/>
        <a:lstStyle/>
        <a:p>
          <a:endParaRPr lang="zh-CN" altLang="en-US"/>
        </a:p>
      </dgm:t>
    </dgm:pt>
    <dgm:pt modelId="{8649B28B-7F6E-4CCF-9D4A-38F4AA6C3489}" type="pres">
      <dgm:prSet presAssocID="{E22D9C11-5D5F-4C3A-A1BA-62FE59E401CE}" presName="BalanceSpacing" presStyleCnt="0"/>
      <dgm:spPr/>
      <dgm:t>
        <a:bodyPr/>
        <a:lstStyle/>
        <a:p>
          <a:endParaRPr lang="zh-CN" altLang="en-US"/>
        </a:p>
      </dgm:t>
    </dgm:pt>
    <dgm:pt modelId="{ECE182A7-226C-46F2-A724-71C7C14B3EB4}" type="pres">
      <dgm:prSet presAssocID="{E22D9C11-5D5F-4C3A-A1BA-62FE59E401CE}" presName="BalanceSpacing1" presStyleCnt="0"/>
      <dgm:spPr/>
      <dgm:t>
        <a:bodyPr/>
        <a:lstStyle/>
        <a:p>
          <a:endParaRPr lang="zh-CN" altLang="en-US"/>
        </a:p>
      </dgm:t>
    </dgm:pt>
    <dgm:pt modelId="{8C4462B4-6967-4C5F-8480-BAD8D72243F9}" type="pres">
      <dgm:prSet presAssocID="{A89E6E20-965B-4BDF-965A-CFD954296FDE}" presName="Accent1Text" presStyleLbl="node1" presStyleIdx="1" presStyleCnt="6" custLinFactX="-70197" custLinFactNeighborX="-100000" custLinFactNeighborY="51514"/>
      <dgm:spPr/>
      <dgm:t>
        <a:bodyPr/>
        <a:lstStyle/>
        <a:p>
          <a:endParaRPr lang="zh-CN" altLang="en-US"/>
        </a:p>
      </dgm:t>
    </dgm:pt>
    <dgm:pt modelId="{0B221145-EF5C-4FB8-A550-80E1C97704CF}" type="pres">
      <dgm:prSet presAssocID="{A89E6E20-965B-4BDF-965A-CFD954296FDE}" presName="spaceBetweenRectangles" presStyleCnt="0"/>
      <dgm:spPr/>
      <dgm:t>
        <a:bodyPr/>
        <a:lstStyle/>
        <a:p>
          <a:endParaRPr lang="zh-CN" altLang="en-US"/>
        </a:p>
      </dgm:t>
    </dgm:pt>
    <dgm:pt modelId="{194C489E-CCC1-47D4-87DB-0C9C65B677DF}" type="pres">
      <dgm:prSet presAssocID="{A4530535-6B88-4F0D-99A0-FF46373341CC}" presName="composite" presStyleCnt="0"/>
      <dgm:spPr/>
      <dgm:t>
        <a:bodyPr/>
        <a:lstStyle/>
        <a:p>
          <a:endParaRPr lang="zh-CN" altLang="en-US"/>
        </a:p>
      </dgm:t>
    </dgm:pt>
    <dgm:pt modelId="{797DA59A-39FD-4CB0-9FE9-6F5400DE818A}" type="pres">
      <dgm:prSet presAssocID="{A4530535-6B88-4F0D-99A0-FF46373341CC}" presName="Parent1" presStyleLbl="node1" presStyleIdx="2" presStyleCnt="6" custLinFactNeighborX="-37401">
        <dgm:presLayoutVars>
          <dgm:chMax val="1"/>
          <dgm:chPref val="1"/>
          <dgm:bulletEnabled val="1"/>
        </dgm:presLayoutVars>
      </dgm:prSet>
      <dgm:spPr/>
      <dgm:t>
        <a:bodyPr/>
        <a:lstStyle/>
        <a:p>
          <a:endParaRPr lang="zh-CN" altLang="en-US"/>
        </a:p>
      </dgm:t>
    </dgm:pt>
    <dgm:pt modelId="{C231FCF7-7F38-4D05-A38F-4C5CAC817342}" type="pres">
      <dgm:prSet presAssocID="{A4530535-6B88-4F0D-99A0-FF46373341CC}" presName="Childtext1" presStyleLbl="revTx" presStyleIdx="1" presStyleCnt="3">
        <dgm:presLayoutVars>
          <dgm:chMax val="0"/>
          <dgm:chPref val="0"/>
          <dgm:bulletEnabled val="1"/>
        </dgm:presLayoutVars>
      </dgm:prSet>
      <dgm:spPr/>
      <dgm:t>
        <a:bodyPr/>
        <a:lstStyle/>
        <a:p>
          <a:endParaRPr lang="zh-CN" altLang="en-US"/>
        </a:p>
      </dgm:t>
    </dgm:pt>
    <dgm:pt modelId="{59C45876-038B-4486-89C6-504E9F9D8017}" type="pres">
      <dgm:prSet presAssocID="{A4530535-6B88-4F0D-99A0-FF46373341CC}" presName="BalanceSpacing" presStyleCnt="0"/>
      <dgm:spPr/>
      <dgm:t>
        <a:bodyPr/>
        <a:lstStyle/>
        <a:p>
          <a:endParaRPr lang="zh-CN" altLang="en-US"/>
        </a:p>
      </dgm:t>
    </dgm:pt>
    <dgm:pt modelId="{2A94D31B-1980-46F0-A3FD-4F2B46645D11}" type="pres">
      <dgm:prSet presAssocID="{A4530535-6B88-4F0D-99A0-FF46373341CC}" presName="BalanceSpacing1" presStyleCnt="0"/>
      <dgm:spPr/>
      <dgm:t>
        <a:bodyPr/>
        <a:lstStyle/>
        <a:p>
          <a:endParaRPr lang="zh-CN" altLang="en-US"/>
        </a:p>
      </dgm:t>
    </dgm:pt>
    <dgm:pt modelId="{1E1520F8-951F-4DE4-AADF-78B0B676CAAD}" type="pres">
      <dgm:prSet presAssocID="{76164670-22C8-4E92-B905-64A332F0B8AE}" presName="Accent1Text" presStyleLbl="node1" presStyleIdx="3" presStyleCnt="6" custLinFactNeighborX="-37401"/>
      <dgm:spPr/>
      <dgm:t>
        <a:bodyPr/>
        <a:lstStyle/>
        <a:p>
          <a:endParaRPr lang="zh-CN" altLang="en-US"/>
        </a:p>
      </dgm:t>
    </dgm:pt>
    <dgm:pt modelId="{5BB0AD18-0CA3-4E4D-807C-547A043164C3}" type="pres">
      <dgm:prSet presAssocID="{76164670-22C8-4E92-B905-64A332F0B8AE}" presName="spaceBetweenRectangles" presStyleCnt="0"/>
      <dgm:spPr/>
      <dgm:t>
        <a:bodyPr/>
        <a:lstStyle/>
        <a:p>
          <a:endParaRPr lang="zh-CN" altLang="en-US"/>
        </a:p>
      </dgm:t>
    </dgm:pt>
    <dgm:pt modelId="{5A87D6F3-5A42-413F-B046-C67E1ACA282E}" type="pres">
      <dgm:prSet presAssocID="{4A11C0A2-9877-44CD-AE3A-1F66FD71C450}" presName="composite" presStyleCnt="0"/>
      <dgm:spPr/>
      <dgm:t>
        <a:bodyPr/>
        <a:lstStyle/>
        <a:p>
          <a:endParaRPr lang="zh-CN" altLang="en-US"/>
        </a:p>
      </dgm:t>
    </dgm:pt>
    <dgm:pt modelId="{70E3E2B9-4FFB-414C-8445-AA7A94A6F826}" type="pres">
      <dgm:prSet presAssocID="{4A11C0A2-9877-44CD-AE3A-1F66FD71C450}" presName="Parent1" presStyleLbl="node1" presStyleIdx="4" presStyleCnt="6" custLinFactNeighborX="-37401">
        <dgm:presLayoutVars>
          <dgm:chMax val="1"/>
          <dgm:chPref val="1"/>
          <dgm:bulletEnabled val="1"/>
        </dgm:presLayoutVars>
      </dgm:prSet>
      <dgm:spPr/>
      <dgm:t>
        <a:bodyPr/>
        <a:lstStyle/>
        <a:p>
          <a:endParaRPr lang="zh-CN" altLang="en-US"/>
        </a:p>
      </dgm:t>
    </dgm:pt>
    <dgm:pt modelId="{1EDC4525-F1A8-4793-8A25-F7CA5774B9B4}" type="pres">
      <dgm:prSet presAssocID="{4A11C0A2-9877-44CD-AE3A-1F66FD71C450}" presName="Childtext1" presStyleLbl="revTx" presStyleIdx="2" presStyleCnt="3" custScaleX="66123" custScaleY="86940" custLinFactY="-42330" custLinFactNeighborX="-74821" custLinFactNeighborY="-100000">
        <dgm:presLayoutVars>
          <dgm:chMax val="0"/>
          <dgm:chPref val="0"/>
          <dgm:bulletEnabled val="1"/>
        </dgm:presLayoutVars>
      </dgm:prSet>
      <dgm:spPr/>
      <dgm:t>
        <a:bodyPr/>
        <a:lstStyle/>
        <a:p>
          <a:endParaRPr lang="zh-CN" altLang="en-US"/>
        </a:p>
      </dgm:t>
    </dgm:pt>
    <dgm:pt modelId="{11E4D366-78C6-4F99-92B2-56B3D455161B}" type="pres">
      <dgm:prSet presAssocID="{4A11C0A2-9877-44CD-AE3A-1F66FD71C450}" presName="BalanceSpacing" presStyleCnt="0"/>
      <dgm:spPr/>
      <dgm:t>
        <a:bodyPr/>
        <a:lstStyle/>
        <a:p>
          <a:endParaRPr lang="zh-CN" altLang="en-US"/>
        </a:p>
      </dgm:t>
    </dgm:pt>
    <dgm:pt modelId="{AE4B13AE-CF8A-4964-A75F-9C5DE8E4B2CE}" type="pres">
      <dgm:prSet presAssocID="{4A11C0A2-9877-44CD-AE3A-1F66FD71C450}" presName="BalanceSpacing1" presStyleCnt="0"/>
      <dgm:spPr/>
      <dgm:t>
        <a:bodyPr/>
        <a:lstStyle/>
        <a:p>
          <a:endParaRPr lang="zh-CN" altLang="en-US"/>
        </a:p>
      </dgm:t>
    </dgm:pt>
    <dgm:pt modelId="{FF0CACDC-7554-420A-9673-6B0DA76752BC}" type="pres">
      <dgm:prSet presAssocID="{0C9738F4-487C-4531-87B0-B27563EA5207}" presName="Accent1Text" presStyleLbl="node1" presStyleIdx="5" presStyleCnt="6" custLinFactX="-146" custLinFactY="-18246" custLinFactNeighborX="-100000" custLinFactNeighborY="-100000"/>
      <dgm:spPr/>
      <dgm:t>
        <a:bodyPr/>
        <a:lstStyle/>
        <a:p>
          <a:endParaRPr lang="zh-CN" altLang="en-US"/>
        </a:p>
      </dgm:t>
    </dgm:pt>
  </dgm:ptLst>
  <dgm:cxnLst>
    <dgm:cxn modelId="{6E84B43A-2971-418D-848D-B1114A4606EF}" type="presOf" srcId="{12195C16-EDF4-4A7D-BFA4-0980B48396D6}" destId="{1EDC4525-F1A8-4793-8A25-F7CA5774B9B4}" srcOrd="0" destOrd="0" presId="urn:microsoft.com/office/officeart/2008/layout/AlternatingHexagons"/>
    <dgm:cxn modelId="{001BC3C6-BA57-4912-BE57-7679B375AE4C}" srcId="{21498D3A-5A27-4531-A17A-2FDD78B13507}" destId="{A4530535-6B88-4F0D-99A0-FF46373341CC}" srcOrd="1" destOrd="0" parTransId="{94279F44-63BB-47CF-B523-9DE0CBD0B2A8}" sibTransId="{76164670-22C8-4E92-B905-64A332F0B8AE}"/>
    <dgm:cxn modelId="{39FDA47B-C9EC-4519-9AAB-10041278E054}" type="presOf" srcId="{A89E6E20-965B-4BDF-965A-CFD954296FDE}" destId="{8C4462B4-6967-4C5F-8480-BAD8D72243F9}" srcOrd="0" destOrd="0" presId="urn:microsoft.com/office/officeart/2008/layout/AlternatingHexagons"/>
    <dgm:cxn modelId="{E8C48BA2-40FF-4685-9C98-DBB5B5654B09}" srcId="{4A11C0A2-9877-44CD-AE3A-1F66FD71C450}" destId="{12195C16-EDF4-4A7D-BFA4-0980B48396D6}" srcOrd="0" destOrd="0" parTransId="{9E4CDF3F-ACF8-4BC8-A254-75073F96B99D}" sibTransId="{8DF2FB23-8524-4A8A-B8D5-2AF77A54E58C}"/>
    <dgm:cxn modelId="{690171B8-FEBA-4B4F-9AC0-F9542F841BC3}" type="presOf" srcId="{21498D3A-5A27-4531-A17A-2FDD78B13507}" destId="{ABF5E53E-2FC1-4630-AD9D-68967B677163}" srcOrd="0" destOrd="0" presId="urn:microsoft.com/office/officeart/2008/layout/AlternatingHexagons"/>
    <dgm:cxn modelId="{62E54C59-F811-47FA-98D5-BF834A816E01}" srcId="{21498D3A-5A27-4531-A17A-2FDD78B13507}" destId="{4A11C0A2-9877-44CD-AE3A-1F66FD71C450}" srcOrd="2" destOrd="0" parTransId="{02F8E8CD-4FF0-472E-B712-EE7B454D78D6}" sibTransId="{0C9738F4-487C-4531-87B0-B27563EA5207}"/>
    <dgm:cxn modelId="{756C56B7-D577-4D43-98E4-3A50815C8762}" type="presOf" srcId="{A4530535-6B88-4F0D-99A0-FF46373341CC}" destId="{797DA59A-39FD-4CB0-9FE9-6F5400DE818A}" srcOrd="0" destOrd="0" presId="urn:microsoft.com/office/officeart/2008/layout/AlternatingHexagons"/>
    <dgm:cxn modelId="{BED17624-D18D-46E6-B9CF-440EA4BEC866}" type="presOf" srcId="{76164670-22C8-4E92-B905-64A332F0B8AE}" destId="{1E1520F8-951F-4DE4-AADF-78B0B676CAAD}" srcOrd="0" destOrd="0" presId="urn:microsoft.com/office/officeart/2008/layout/AlternatingHexagons"/>
    <dgm:cxn modelId="{34CCF57C-B3BF-4977-863C-434364327F47}" type="presOf" srcId="{0C9738F4-487C-4531-87B0-B27563EA5207}" destId="{FF0CACDC-7554-420A-9673-6B0DA76752BC}" srcOrd="0" destOrd="0" presId="urn:microsoft.com/office/officeart/2008/layout/AlternatingHexagons"/>
    <dgm:cxn modelId="{304BB80E-2086-43DC-B071-B272CD002DF1}" type="presOf" srcId="{E22D9C11-5D5F-4C3A-A1BA-62FE59E401CE}" destId="{EC20F567-8525-4C18-8642-94CF6A037945}" srcOrd="0" destOrd="0" presId="urn:microsoft.com/office/officeart/2008/layout/AlternatingHexagons"/>
    <dgm:cxn modelId="{915B5F83-4888-4189-9919-45474BC16984}" type="presOf" srcId="{4A11C0A2-9877-44CD-AE3A-1F66FD71C450}" destId="{70E3E2B9-4FFB-414C-8445-AA7A94A6F826}" srcOrd="0" destOrd="0" presId="urn:microsoft.com/office/officeart/2008/layout/AlternatingHexagons"/>
    <dgm:cxn modelId="{A63D5425-D678-4EBF-A04A-665D55886731}" srcId="{21498D3A-5A27-4531-A17A-2FDD78B13507}" destId="{E22D9C11-5D5F-4C3A-A1BA-62FE59E401CE}" srcOrd="0" destOrd="0" parTransId="{36132F45-CF95-453B-BC80-1B365354F999}" sibTransId="{A89E6E20-965B-4BDF-965A-CFD954296FDE}"/>
    <dgm:cxn modelId="{08DF67C1-B95D-44A5-9C1F-E8C239F6D671}" type="presParOf" srcId="{ABF5E53E-2FC1-4630-AD9D-68967B677163}" destId="{6F1AA0CA-92A3-40FA-9B5C-6E1FAF7C5E30}" srcOrd="0" destOrd="0" presId="urn:microsoft.com/office/officeart/2008/layout/AlternatingHexagons"/>
    <dgm:cxn modelId="{9D3FCF38-C04C-4C0E-8967-10CC49236F2E}" type="presParOf" srcId="{6F1AA0CA-92A3-40FA-9B5C-6E1FAF7C5E30}" destId="{EC20F567-8525-4C18-8642-94CF6A037945}" srcOrd="0" destOrd="0" presId="urn:microsoft.com/office/officeart/2008/layout/AlternatingHexagons"/>
    <dgm:cxn modelId="{FB875679-574A-4337-AB62-D1056A1A585B}" type="presParOf" srcId="{6F1AA0CA-92A3-40FA-9B5C-6E1FAF7C5E30}" destId="{2E961496-542C-467F-B59B-390BF282EE06}" srcOrd="1" destOrd="0" presId="urn:microsoft.com/office/officeart/2008/layout/AlternatingHexagons"/>
    <dgm:cxn modelId="{57D066D6-B7FD-4AEF-A609-EF7F5E1EA266}" type="presParOf" srcId="{6F1AA0CA-92A3-40FA-9B5C-6E1FAF7C5E30}" destId="{8649B28B-7F6E-4CCF-9D4A-38F4AA6C3489}" srcOrd="2" destOrd="0" presId="urn:microsoft.com/office/officeart/2008/layout/AlternatingHexagons"/>
    <dgm:cxn modelId="{A94A74D1-4D52-4A8E-BEE4-48DA78AC20F2}" type="presParOf" srcId="{6F1AA0CA-92A3-40FA-9B5C-6E1FAF7C5E30}" destId="{ECE182A7-226C-46F2-A724-71C7C14B3EB4}" srcOrd="3" destOrd="0" presId="urn:microsoft.com/office/officeart/2008/layout/AlternatingHexagons"/>
    <dgm:cxn modelId="{6B996AA2-174A-4ECC-83B9-794DF433F4A0}" type="presParOf" srcId="{6F1AA0CA-92A3-40FA-9B5C-6E1FAF7C5E30}" destId="{8C4462B4-6967-4C5F-8480-BAD8D72243F9}" srcOrd="4" destOrd="0" presId="urn:microsoft.com/office/officeart/2008/layout/AlternatingHexagons"/>
    <dgm:cxn modelId="{EA721395-7274-4A24-8960-C80327E5767A}" type="presParOf" srcId="{ABF5E53E-2FC1-4630-AD9D-68967B677163}" destId="{0B221145-EF5C-4FB8-A550-80E1C97704CF}" srcOrd="1" destOrd="0" presId="urn:microsoft.com/office/officeart/2008/layout/AlternatingHexagons"/>
    <dgm:cxn modelId="{A76EA583-24DE-4015-A2F7-7EFF9C70D032}" type="presParOf" srcId="{ABF5E53E-2FC1-4630-AD9D-68967B677163}" destId="{194C489E-CCC1-47D4-87DB-0C9C65B677DF}" srcOrd="2" destOrd="0" presId="urn:microsoft.com/office/officeart/2008/layout/AlternatingHexagons"/>
    <dgm:cxn modelId="{4EA38D49-DC57-46EC-BDD8-DDC46AE26C86}" type="presParOf" srcId="{194C489E-CCC1-47D4-87DB-0C9C65B677DF}" destId="{797DA59A-39FD-4CB0-9FE9-6F5400DE818A}" srcOrd="0" destOrd="0" presId="urn:microsoft.com/office/officeart/2008/layout/AlternatingHexagons"/>
    <dgm:cxn modelId="{2957FAE3-0E1B-4281-B4F6-A9FACB81C436}" type="presParOf" srcId="{194C489E-CCC1-47D4-87DB-0C9C65B677DF}" destId="{C231FCF7-7F38-4D05-A38F-4C5CAC817342}" srcOrd="1" destOrd="0" presId="urn:microsoft.com/office/officeart/2008/layout/AlternatingHexagons"/>
    <dgm:cxn modelId="{1B9611CE-A4EA-4AF7-807E-D407813A8EA7}" type="presParOf" srcId="{194C489E-CCC1-47D4-87DB-0C9C65B677DF}" destId="{59C45876-038B-4486-89C6-504E9F9D8017}" srcOrd="2" destOrd="0" presId="urn:microsoft.com/office/officeart/2008/layout/AlternatingHexagons"/>
    <dgm:cxn modelId="{583BDE18-BDEF-4833-BFAD-F8DA6725B58D}" type="presParOf" srcId="{194C489E-CCC1-47D4-87DB-0C9C65B677DF}" destId="{2A94D31B-1980-46F0-A3FD-4F2B46645D11}" srcOrd="3" destOrd="0" presId="urn:microsoft.com/office/officeart/2008/layout/AlternatingHexagons"/>
    <dgm:cxn modelId="{0254C715-3D44-46ED-BE9A-8D6383A466DF}" type="presParOf" srcId="{194C489E-CCC1-47D4-87DB-0C9C65B677DF}" destId="{1E1520F8-951F-4DE4-AADF-78B0B676CAAD}" srcOrd="4" destOrd="0" presId="urn:microsoft.com/office/officeart/2008/layout/AlternatingHexagons"/>
    <dgm:cxn modelId="{7D8D73D0-6312-4535-BCFB-5DC072605E8F}" type="presParOf" srcId="{ABF5E53E-2FC1-4630-AD9D-68967B677163}" destId="{5BB0AD18-0CA3-4E4D-807C-547A043164C3}" srcOrd="3" destOrd="0" presId="urn:microsoft.com/office/officeart/2008/layout/AlternatingHexagons"/>
    <dgm:cxn modelId="{7C69C315-F491-4DCF-A1C1-D6EFF819B192}" type="presParOf" srcId="{ABF5E53E-2FC1-4630-AD9D-68967B677163}" destId="{5A87D6F3-5A42-413F-B046-C67E1ACA282E}" srcOrd="4" destOrd="0" presId="urn:microsoft.com/office/officeart/2008/layout/AlternatingHexagons"/>
    <dgm:cxn modelId="{23A3358B-71FC-4636-B53B-F87AD8495EF2}" type="presParOf" srcId="{5A87D6F3-5A42-413F-B046-C67E1ACA282E}" destId="{70E3E2B9-4FFB-414C-8445-AA7A94A6F826}" srcOrd="0" destOrd="0" presId="urn:microsoft.com/office/officeart/2008/layout/AlternatingHexagons"/>
    <dgm:cxn modelId="{579CF4F7-2781-45D3-8281-D06C675E6002}" type="presParOf" srcId="{5A87D6F3-5A42-413F-B046-C67E1ACA282E}" destId="{1EDC4525-F1A8-4793-8A25-F7CA5774B9B4}" srcOrd="1" destOrd="0" presId="urn:microsoft.com/office/officeart/2008/layout/AlternatingHexagons"/>
    <dgm:cxn modelId="{59A68CA4-B35C-49B5-AF9C-9DCDEE1D678C}" type="presParOf" srcId="{5A87D6F3-5A42-413F-B046-C67E1ACA282E}" destId="{11E4D366-78C6-4F99-92B2-56B3D455161B}" srcOrd="2" destOrd="0" presId="urn:microsoft.com/office/officeart/2008/layout/AlternatingHexagons"/>
    <dgm:cxn modelId="{0C41D819-E489-4460-A077-CA470B42BC7D}" type="presParOf" srcId="{5A87D6F3-5A42-413F-B046-C67E1ACA282E}" destId="{AE4B13AE-CF8A-4964-A75F-9C5DE8E4B2CE}" srcOrd="3" destOrd="0" presId="urn:microsoft.com/office/officeart/2008/layout/AlternatingHexagons"/>
    <dgm:cxn modelId="{77D2E055-01B4-4319-80D0-ABEC08684E6A}" type="presParOf" srcId="{5A87D6F3-5A42-413F-B046-C67E1ACA282E}" destId="{FF0CACDC-7554-420A-9673-6B0DA76752BC}" srcOrd="4" destOrd="0" presId="urn:microsoft.com/office/officeart/2008/layout/AlternatingHexagons"/>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AFC8AB3-65AE-4774-85E4-114E112EC461}" type="doc">
      <dgm:prSet loTypeId="urn:microsoft.com/office/officeart/2005/8/layout/lProcess3" loCatId="process" qsTypeId="urn:microsoft.com/office/officeart/2005/8/quickstyle/simple1" qsCatId="simple" csTypeId="urn:microsoft.com/office/officeart/2005/8/colors/accent2_2" csCatId="accent2" phldr="1"/>
      <dgm:spPr/>
      <dgm:t>
        <a:bodyPr/>
        <a:lstStyle/>
        <a:p>
          <a:endParaRPr lang="zh-CN" altLang="en-US"/>
        </a:p>
      </dgm:t>
    </dgm:pt>
    <dgm:pt modelId="{3B5789A3-BAA7-4DA1-B340-271604E3135A}">
      <dgm:prSet phldrT="[文本]" custT="1"/>
      <dgm:spPr/>
      <dgm:t>
        <a:bodyPr/>
        <a:lstStyle/>
        <a:p>
          <a:r>
            <a:rPr lang="zh-CN" altLang="en-US" sz="4000" dirty="0" smtClean="0">
              <a:latin typeface="楷体_GB2312" pitchFamily="49" charset="-122"/>
              <a:ea typeface="楷体_GB2312" pitchFamily="49" charset="-122"/>
            </a:rPr>
            <a:t>突破四</a:t>
          </a:r>
          <a:endParaRPr lang="zh-CN" altLang="en-US" sz="4000" dirty="0">
            <a:latin typeface="楷体_GB2312" pitchFamily="49" charset="-122"/>
            <a:ea typeface="楷体_GB2312" pitchFamily="49" charset="-122"/>
          </a:endParaRPr>
        </a:p>
      </dgm:t>
    </dgm:pt>
    <dgm:pt modelId="{6E36531C-57AC-4453-A888-207FAAD022CA}" type="parTrans" cxnId="{954AC634-FB80-4C07-BB81-4C5B77D0FCA7}">
      <dgm:prSet/>
      <dgm:spPr/>
      <dgm:t>
        <a:bodyPr/>
        <a:lstStyle/>
        <a:p>
          <a:endParaRPr lang="zh-CN" altLang="en-US"/>
        </a:p>
      </dgm:t>
    </dgm:pt>
    <dgm:pt modelId="{B9905501-AD6E-4F59-9AC8-F20990F12826}" type="sibTrans" cxnId="{954AC634-FB80-4C07-BB81-4C5B77D0FCA7}">
      <dgm:prSet/>
      <dgm:spPr/>
      <dgm:t>
        <a:bodyPr/>
        <a:lstStyle/>
        <a:p>
          <a:endParaRPr lang="zh-CN" altLang="en-US"/>
        </a:p>
      </dgm:t>
    </dgm:pt>
    <dgm:pt modelId="{886B250A-FEFF-4CAA-B102-45579F3C6D9E}">
      <dgm:prSet phldrT="[文本]" custT="1"/>
      <dgm:spPr/>
      <dgm:t>
        <a:bodyPr/>
        <a:lstStyle/>
        <a:p>
          <a:r>
            <a:rPr lang="zh-CN" sz="4000" b="1" dirty="0" smtClean="0">
              <a:latin typeface="楷体_GB2312" pitchFamily="49" charset="-122"/>
              <a:ea typeface="楷体_GB2312" pitchFamily="49" charset="-122"/>
            </a:rPr>
            <a:t>违法责任更严厉</a:t>
          </a:r>
          <a:endParaRPr lang="zh-CN" altLang="en-US" sz="4000" dirty="0">
            <a:latin typeface="楷体_GB2312" pitchFamily="49" charset="-122"/>
            <a:ea typeface="楷体_GB2312" pitchFamily="49" charset="-122"/>
          </a:endParaRPr>
        </a:p>
      </dgm:t>
    </dgm:pt>
    <dgm:pt modelId="{28988BFA-44B5-4C62-8F06-8BEBB741B43B}" type="parTrans" cxnId="{A462F0B1-EDD0-4C64-BA27-0B75F206A504}">
      <dgm:prSet/>
      <dgm:spPr/>
      <dgm:t>
        <a:bodyPr/>
        <a:lstStyle/>
        <a:p>
          <a:endParaRPr lang="zh-CN" altLang="en-US"/>
        </a:p>
      </dgm:t>
    </dgm:pt>
    <dgm:pt modelId="{CF13B259-BFEB-4652-9C28-44B0F22149BD}" type="sibTrans" cxnId="{A462F0B1-EDD0-4C64-BA27-0B75F206A504}">
      <dgm:prSet/>
      <dgm:spPr/>
      <dgm:t>
        <a:bodyPr/>
        <a:lstStyle/>
        <a:p>
          <a:endParaRPr lang="zh-CN" altLang="en-US"/>
        </a:p>
      </dgm:t>
    </dgm:pt>
    <dgm:pt modelId="{BA2F084E-B402-4CB0-AB6A-8F149D898463}" type="pres">
      <dgm:prSet presAssocID="{3AFC8AB3-65AE-4774-85E4-114E112EC461}" presName="Name0" presStyleCnt="0">
        <dgm:presLayoutVars>
          <dgm:chPref val="3"/>
          <dgm:dir/>
          <dgm:animLvl val="lvl"/>
          <dgm:resizeHandles/>
        </dgm:presLayoutVars>
      </dgm:prSet>
      <dgm:spPr/>
      <dgm:t>
        <a:bodyPr/>
        <a:lstStyle/>
        <a:p>
          <a:endParaRPr lang="zh-CN" altLang="en-US"/>
        </a:p>
      </dgm:t>
    </dgm:pt>
    <dgm:pt modelId="{3DFEE4D5-3FAD-4BCF-B90A-8F80F057F072}" type="pres">
      <dgm:prSet presAssocID="{3B5789A3-BAA7-4DA1-B340-271604E3135A}" presName="horFlow" presStyleCnt="0"/>
      <dgm:spPr/>
    </dgm:pt>
    <dgm:pt modelId="{CCC160C4-B839-48FF-806D-83CF847598E4}" type="pres">
      <dgm:prSet presAssocID="{3B5789A3-BAA7-4DA1-B340-271604E3135A}" presName="bigChev" presStyleLbl="node1" presStyleIdx="0" presStyleCnt="1" custLinFactX="-22784" custLinFactNeighborX="-100000" custLinFactNeighborY="-31"/>
      <dgm:spPr/>
      <dgm:t>
        <a:bodyPr/>
        <a:lstStyle/>
        <a:p>
          <a:endParaRPr lang="zh-CN" altLang="en-US"/>
        </a:p>
      </dgm:t>
    </dgm:pt>
    <dgm:pt modelId="{19239F79-349B-42EE-AA78-CD3EF3B104EB}" type="pres">
      <dgm:prSet presAssocID="{28988BFA-44B5-4C62-8F06-8BEBB741B43B}" presName="parTrans" presStyleCnt="0"/>
      <dgm:spPr/>
    </dgm:pt>
    <dgm:pt modelId="{F3AC4745-EB50-4454-85BB-DC63626095D6}" type="pres">
      <dgm:prSet presAssocID="{886B250A-FEFF-4CAA-B102-45579F3C6D9E}" presName="node" presStyleLbl="alignAccFollowNode1" presStyleIdx="0" presStyleCnt="1" custScaleX="271893" custScaleY="112661" custLinFactX="-30020" custLinFactNeighborX="-100000" custLinFactNeighborY="-2684">
        <dgm:presLayoutVars>
          <dgm:bulletEnabled val="1"/>
        </dgm:presLayoutVars>
      </dgm:prSet>
      <dgm:spPr/>
      <dgm:t>
        <a:bodyPr/>
        <a:lstStyle/>
        <a:p>
          <a:endParaRPr lang="zh-CN" altLang="en-US"/>
        </a:p>
      </dgm:t>
    </dgm:pt>
  </dgm:ptLst>
  <dgm:cxnLst>
    <dgm:cxn modelId="{77C1C54C-6D24-4DF6-A200-7B913A531ACF}" type="presOf" srcId="{3AFC8AB3-65AE-4774-85E4-114E112EC461}" destId="{BA2F084E-B402-4CB0-AB6A-8F149D898463}" srcOrd="0" destOrd="0" presId="urn:microsoft.com/office/officeart/2005/8/layout/lProcess3"/>
    <dgm:cxn modelId="{C2885653-0513-4C7F-AC7B-92A5BD08F171}" type="presOf" srcId="{3B5789A3-BAA7-4DA1-B340-271604E3135A}" destId="{CCC160C4-B839-48FF-806D-83CF847598E4}" srcOrd="0" destOrd="0" presId="urn:microsoft.com/office/officeart/2005/8/layout/lProcess3"/>
    <dgm:cxn modelId="{EFE8C14C-A725-4372-963E-65AF9991C757}" type="presOf" srcId="{886B250A-FEFF-4CAA-B102-45579F3C6D9E}" destId="{F3AC4745-EB50-4454-85BB-DC63626095D6}" srcOrd="0" destOrd="0" presId="urn:microsoft.com/office/officeart/2005/8/layout/lProcess3"/>
    <dgm:cxn modelId="{A462F0B1-EDD0-4C64-BA27-0B75F206A504}" srcId="{3B5789A3-BAA7-4DA1-B340-271604E3135A}" destId="{886B250A-FEFF-4CAA-B102-45579F3C6D9E}" srcOrd="0" destOrd="0" parTransId="{28988BFA-44B5-4C62-8F06-8BEBB741B43B}" sibTransId="{CF13B259-BFEB-4652-9C28-44B0F22149BD}"/>
    <dgm:cxn modelId="{954AC634-FB80-4C07-BB81-4C5B77D0FCA7}" srcId="{3AFC8AB3-65AE-4774-85E4-114E112EC461}" destId="{3B5789A3-BAA7-4DA1-B340-271604E3135A}" srcOrd="0" destOrd="0" parTransId="{6E36531C-57AC-4453-A888-207FAAD022CA}" sibTransId="{B9905501-AD6E-4F59-9AC8-F20990F12826}"/>
    <dgm:cxn modelId="{7C202E27-BED8-4579-A836-B4B5D382B0B0}" type="presParOf" srcId="{BA2F084E-B402-4CB0-AB6A-8F149D898463}" destId="{3DFEE4D5-3FAD-4BCF-B90A-8F80F057F072}" srcOrd="0" destOrd="0" presId="urn:microsoft.com/office/officeart/2005/8/layout/lProcess3"/>
    <dgm:cxn modelId="{81C218D2-D8B4-47DE-873D-553C63FD1C7B}" type="presParOf" srcId="{3DFEE4D5-3FAD-4BCF-B90A-8F80F057F072}" destId="{CCC160C4-B839-48FF-806D-83CF847598E4}" srcOrd="0" destOrd="0" presId="urn:microsoft.com/office/officeart/2005/8/layout/lProcess3"/>
    <dgm:cxn modelId="{E79B2166-4BCD-4434-A26E-B0673738D31E}" type="presParOf" srcId="{3DFEE4D5-3FAD-4BCF-B90A-8F80F057F072}" destId="{19239F79-349B-42EE-AA78-CD3EF3B104EB}" srcOrd="1" destOrd="0" presId="urn:microsoft.com/office/officeart/2005/8/layout/lProcess3"/>
    <dgm:cxn modelId="{FBC27FC3-C307-4B77-AE6E-8B8D8BEDFBBE}" type="presParOf" srcId="{3DFEE4D5-3FAD-4BCF-B90A-8F80F057F072}" destId="{F3AC4745-EB50-4454-85BB-DC63626095D6}" srcOrd="2" destOrd="0" presId="urn:microsoft.com/office/officeart/2005/8/layout/lProcess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78B92E-8A87-4924-8FB7-D9BFCDB5F32B}" type="doc">
      <dgm:prSet loTypeId="urn:microsoft.com/office/officeart/2005/8/layout/chevron2" loCatId="process" qsTypeId="urn:microsoft.com/office/officeart/2005/8/quickstyle/simple1" qsCatId="simple" csTypeId="urn:microsoft.com/office/officeart/2005/8/colors/accent2_2" csCatId="accent2" phldr="1"/>
      <dgm:spPr/>
      <dgm:t>
        <a:bodyPr/>
        <a:lstStyle/>
        <a:p>
          <a:endParaRPr lang="zh-CN" altLang="en-US"/>
        </a:p>
      </dgm:t>
    </dgm:pt>
    <dgm:pt modelId="{F9D46C05-B3DC-42F9-A8E5-99C7E9F91AF9}">
      <dgm:prSet phldrT="[文本]"/>
      <dgm:spPr/>
      <dgm:t>
        <a:bodyPr/>
        <a:lstStyle/>
        <a:p>
          <a:r>
            <a:rPr lang="en-US" altLang="zh-CN" dirty="0" smtClean="0"/>
            <a:t> </a:t>
          </a:r>
          <a:endParaRPr lang="zh-CN" altLang="en-US" dirty="0"/>
        </a:p>
      </dgm:t>
    </dgm:pt>
    <dgm:pt modelId="{43B417B3-8DC3-4ABE-926F-673108E2BC38}" type="parTrans" cxnId="{8A47EFDE-7DD6-477C-980D-56D67D1E6EB8}">
      <dgm:prSet/>
      <dgm:spPr/>
      <dgm:t>
        <a:bodyPr/>
        <a:lstStyle/>
        <a:p>
          <a:endParaRPr lang="zh-CN" altLang="en-US"/>
        </a:p>
      </dgm:t>
    </dgm:pt>
    <dgm:pt modelId="{463AADE8-C4F5-42F8-B7ED-EE0D65899CAF}" type="sibTrans" cxnId="{8A47EFDE-7DD6-477C-980D-56D67D1E6EB8}">
      <dgm:prSet/>
      <dgm:spPr/>
      <dgm:t>
        <a:bodyPr/>
        <a:lstStyle/>
        <a:p>
          <a:endParaRPr lang="zh-CN" altLang="en-US"/>
        </a:p>
      </dgm:t>
    </dgm:pt>
    <dgm:pt modelId="{E7CE69EB-C6CC-4E57-A1B9-4ED1DE811F90}">
      <dgm:prSet phldrT="[文本]" custT="1"/>
      <dgm:spPr/>
      <dgm:t>
        <a:bodyPr/>
        <a:lstStyle/>
        <a:p>
          <a:r>
            <a:rPr lang="zh-CN" altLang="en-US" sz="3600" b="1" dirty="0" smtClean="0">
              <a:latin typeface="楷体_GB2312" pitchFamily="49" charset="-122"/>
              <a:ea typeface="楷体_GB2312" pitchFamily="49" charset="-122"/>
            </a:rPr>
            <a:t>监管机制更完善</a:t>
          </a:r>
          <a:endParaRPr lang="zh-CN" altLang="en-US" sz="3600" dirty="0">
            <a:latin typeface="楷体_GB2312" pitchFamily="49" charset="-122"/>
            <a:ea typeface="楷体_GB2312" pitchFamily="49" charset="-122"/>
          </a:endParaRPr>
        </a:p>
      </dgm:t>
    </dgm:pt>
    <dgm:pt modelId="{30D071B6-5D2B-44BB-ACF7-CACE316E19E9}" type="parTrans" cxnId="{97CDF3A9-9BF4-48F5-AAE1-7D188DAB7DFF}">
      <dgm:prSet/>
      <dgm:spPr/>
      <dgm:t>
        <a:bodyPr/>
        <a:lstStyle/>
        <a:p>
          <a:endParaRPr lang="zh-CN" altLang="en-US"/>
        </a:p>
      </dgm:t>
    </dgm:pt>
    <dgm:pt modelId="{FA3CA08D-35F8-4371-9AB5-0102B145AE3E}" type="sibTrans" cxnId="{97CDF3A9-9BF4-48F5-AAE1-7D188DAB7DFF}">
      <dgm:prSet/>
      <dgm:spPr/>
      <dgm:t>
        <a:bodyPr/>
        <a:lstStyle/>
        <a:p>
          <a:endParaRPr lang="zh-CN" altLang="en-US"/>
        </a:p>
      </dgm:t>
    </dgm:pt>
    <dgm:pt modelId="{9AF27C46-9453-4568-A732-698F26E5F482}">
      <dgm:prSet phldrT="[文本]"/>
      <dgm:spPr/>
      <dgm:t>
        <a:bodyPr/>
        <a:lstStyle/>
        <a:p>
          <a:r>
            <a:rPr lang="en-US" altLang="zh-CN" dirty="0" smtClean="0"/>
            <a:t>  </a:t>
          </a:r>
          <a:endParaRPr lang="zh-CN" altLang="en-US" dirty="0"/>
        </a:p>
      </dgm:t>
    </dgm:pt>
    <dgm:pt modelId="{3F45FC59-C265-4618-84D6-10150FA6BD42}" type="parTrans" cxnId="{A4F9FE1D-B28E-46D7-8972-C3D8A20C1D2B}">
      <dgm:prSet/>
      <dgm:spPr/>
      <dgm:t>
        <a:bodyPr/>
        <a:lstStyle/>
        <a:p>
          <a:endParaRPr lang="zh-CN" altLang="en-US"/>
        </a:p>
      </dgm:t>
    </dgm:pt>
    <dgm:pt modelId="{2D8D0A82-EDA8-4B65-9380-5F0D0986A15D}" type="sibTrans" cxnId="{A4F9FE1D-B28E-46D7-8972-C3D8A20C1D2B}">
      <dgm:prSet/>
      <dgm:spPr/>
      <dgm:t>
        <a:bodyPr/>
        <a:lstStyle/>
        <a:p>
          <a:endParaRPr lang="zh-CN" altLang="en-US"/>
        </a:p>
      </dgm:t>
    </dgm:pt>
    <dgm:pt modelId="{920587EB-F8BA-478C-8683-9774E82F6535}">
      <dgm:prSet phldrT="[文本]" custT="1"/>
      <dgm:spPr/>
      <dgm:t>
        <a:bodyPr/>
        <a:lstStyle/>
        <a:p>
          <a:r>
            <a:rPr lang="zh-CN" altLang="en-US" sz="3600" b="1" dirty="0" smtClean="0">
              <a:latin typeface="楷体_GB2312" pitchFamily="49" charset="-122"/>
              <a:ea typeface="楷体_GB2312" pitchFamily="49" charset="-122"/>
            </a:rPr>
            <a:t>生态保护更突出</a:t>
          </a:r>
        </a:p>
      </dgm:t>
    </dgm:pt>
    <dgm:pt modelId="{7F2F9EE4-87F1-45F9-AD04-F8F4A333C6F2}" type="parTrans" cxnId="{1D2D8FA3-CB70-4BF5-A3A7-07CE7CD9B54D}">
      <dgm:prSet/>
      <dgm:spPr/>
      <dgm:t>
        <a:bodyPr/>
        <a:lstStyle/>
        <a:p>
          <a:endParaRPr lang="zh-CN" altLang="en-US"/>
        </a:p>
      </dgm:t>
    </dgm:pt>
    <dgm:pt modelId="{6B198916-B2C9-4E5F-A5A3-8370F838797D}" type="sibTrans" cxnId="{1D2D8FA3-CB70-4BF5-A3A7-07CE7CD9B54D}">
      <dgm:prSet/>
      <dgm:spPr/>
      <dgm:t>
        <a:bodyPr/>
        <a:lstStyle/>
        <a:p>
          <a:endParaRPr lang="zh-CN" altLang="en-US"/>
        </a:p>
      </dgm:t>
    </dgm:pt>
    <dgm:pt modelId="{7AD61274-D084-4402-87A0-568E22A50F7A}">
      <dgm:prSet phldrT="[文本]"/>
      <dgm:spPr/>
      <dgm:t>
        <a:bodyPr/>
        <a:lstStyle/>
        <a:p>
          <a:r>
            <a:rPr lang="en-US" altLang="zh-CN" dirty="0" smtClean="0"/>
            <a:t> </a:t>
          </a:r>
          <a:endParaRPr lang="zh-CN" altLang="en-US" dirty="0"/>
        </a:p>
      </dgm:t>
    </dgm:pt>
    <dgm:pt modelId="{A40235BD-89E9-4427-8AE8-555162A2B152}" type="parTrans" cxnId="{2C82C318-6307-4E3F-B173-13122209929B}">
      <dgm:prSet/>
      <dgm:spPr/>
      <dgm:t>
        <a:bodyPr/>
        <a:lstStyle/>
        <a:p>
          <a:endParaRPr lang="zh-CN" altLang="en-US"/>
        </a:p>
      </dgm:t>
    </dgm:pt>
    <dgm:pt modelId="{E7C31D01-4EA7-4183-90A5-EBFE6E3B4921}" type="sibTrans" cxnId="{2C82C318-6307-4E3F-B173-13122209929B}">
      <dgm:prSet/>
      <dgm:spPr/>
      <dgm:t>
        <a:bodyPr/>
        <a:lstStyle/>
        <a:p>
          <a:endParaRPr lang="zh-CN" altLang="en-US"/>
        </a:p>
      </dgm:t>
    </dgm:pt>
    <dgm:pt modelId="{CA3306A4-3438-47DF-9931-78187DA060F9}">
      <dgm:prSet phldrT="[文本]" custT="1"/>
      <dgm:spPr/>
      <dgm:t>
        <a:bodyPr/>
        <a:lstStyle/>
        <a:p>
          <a:r>
            <a:rPr lang="zh-CN" altLang="en-US" sz="3600" b="1" dirty="0" smtClean="0">
              <a:latin typeface="楷体_GB2312" pitchFamily="49" charset="-122"/>
              <a:ea typeface="楷体_GB2312" pitchFamily="49" charset="-122"/>
            </a:rPr>
            <a:t>污染防治更细化</a:t>
          </a:r>
        </a:p>
      </dgm:t>
    </dgm:pt>
    <dgm:pt modelId="{9EB66CCE-F890-4BA6-A7C4-BB5DD6D955E4}" type="parTrans" cxnId="{CA88A83A-6CB6-4E80-99BA-106763FE0496}">
      <dgm:prSet/>
      <dgm:spPr/>
      <dgm:t>
        <a:bodyPr/>
        <a:lstStyle/>
        <a:p>
          <a:endParaRPr lang="zh-CN" altLang="en-US"/>
        </a:p>
      </dgm:t>
    </dgm:pt>
    <dgm:pt modelId="{DF54F217-72D9-4055-B0D4-0951E4FF06DC}" type="sibTrans" cxnId="{CA88A83A-6CB6-4E80-99BA-106763FE0496}">
      <dgm:prSet/>
      <dgm:spPr/>
      <dgm:t>
        <a:bodyPr/>
        <a:lstStyle/>
        <a:p>
          <a:endParaRPr lang="zh-CN" altLang="en-US"/>
        </a:p>
      </dgm:t>
    </dgm:pt>
    <dgm:pt modelId="{24C027DF-618D-41F8-B774-96815253F85F}">
      <dgm:prSet phldrT="[文本]"/>
      <dgm:spPr/>
      <dgm:t>
        <a:bodyPr/>
        <a:lstStyle/>
        <a:p>
          <a:r>
            <a:rPr lang="en-US" altLang="zh-CN" dirty="0" smtClean="0"/>
            <a:t> </a:t>
          </a:r>
          <a:endParaRPr lang="zh-CN" altLang="en-US" dirty="0"/>
        </a:p>
      </dgm:t>
    </dgm:pt>
    <dgm:pt modelId="{88D66616-8DE0-46FD-894A-27517BF4F729}" type="parTrans" cxnId="{2B476A95-5984-4699-875D-23D044BC3B96}">
      <dgm:prSet/>
      <dgm:spPr/>
      <dgm:t>
        <a:bodyPr/>
        <a:lstStyle/>
        <a:p>
          <a:endParaRPr lang="zh-CN" altLang="en-US"/>
        </a:p>
      </dgm:t>
    </dgm:pt>
    <dgm:pt modelId="{5AAE7698-9F57-4A63-8230-09784C333D6A}" type="sibTrans" cxnId="{2B476A95-5984-4699-875D-23D044BC3B96}">
      <dgm:prSet/>
      <dgm:spPr/>
      <dgm:t>
        <a:bodyPr/>
        <a:lstStyle/>
        <a:p>
          <a:endParaRPr lang="zh-CN" altLang="en-US"/>
        </a:p>
      </dgm:t>
    </dgm:pt>
    <dgm:pt modelId="{A9C80FD1-AE62-4C48-B378-BF2D5C09BE8E}">
      <dgm:prSet custT="1"/>
      <dgm:spPr/>
      <dgm:t>
        <a:bodyPr/>
        <a:lstStyle/>
        <a:p>
          <a:r>
            <a:rPr lang="zh-CN" altLang="en-US" sz="3600" b="1" dirty="0" smtClean="0">
              <a:latin typeface="楷体_GB2312" pitchFamily="49" charset="-122"/>
              <a:ea typeface="楷体_GB2312" pitchFamily="49" charset="-122"/>
            </a:rPr>
            <a:t>违法责任更严厉</a:t>
          </a:r>
        </a:p>
      </dgm:t>
    </dgm:pt>
    <dgm:pt modelId="{E428F22F-DBEF-47AC-BBEB-3A7054D34849}" type="parTrans" cxnId="{3FF56F7A-66BF-4B6D-80A9-9FB348169EE5}">
      <dgm:prSet/>
      <dgm:spPr/>
      <dgm:t>
        <a:bodyPr/>
        <a:lstStyle/>
        <a:p>
          <a:endParaRPr lang="zh-CN" altLang="en-US"/>
        </a:p>
      </dgm:t>
    </dgm:pt>
    <dgm:pt modelId="{BCA77096-ED17-479C-82E1-860F5BC81D1B}" type="sibTrans" cxnId="{3FF56F7A-66BF-4B6D-80A9-9FB348169EE5}">
      <dgm:prSet/>
      <dgm:spPr/>
      <dgm:t>
        <a:bodyPr/>
        <a:lstStyle/>
        <a:p>
          <a:endParaRPr lang="zh-CN" altLang="en-US"/>
        </a:p>
      </dgm:t>
    </dgm:pt>
    <dgm:pt modelId="{6094FA6F-C454-4A69-9925-64D3C010C99E}" type="pres">
      <dgm:prSet presAssocID="{2A78B92E-8A87-4924-8FB7-D9BFCDB5F32B}" presName="linearFlow" presStyleCnt="0">
        <dgm:presLayoutVars>
          <dgm:dir/>
          <dgm:animLvl val="lvl"/>
          <dgm:resizeHandles val="exact"/>
        </dgm:presLayoutVars>
      </dgm:prSet>
      <dgm:spPr/>
      <dgm:t>
        <a:bodyPr/>
        <a:lstStyle/>
        <a:p>
          <a:endParaRPr lang="zh-CN" altLang="en-US"/>
        </a:p>
      </dgm:t>
    </dgm:pt>
    <dgm:pt modelId="{F15C9E86-8DF1-420D-956E-F8CEB83E956F}" type="pres">
      <dgm:prSet presAssocID="{F9D46C05-B3DC-42F9-A8E5-99C7E9F91AF9}" presName="composite" presStyleCnt="0"/>
      <dgm:spPr/>
    </dgm:pt>
    <dgm:pt modelId="{71C9E268-FCF6-430C-A47C-BD1A5FA36979}" type="pres">
      <dgm:prSet presAssocID="{F9D46C05-B3DC-42F9-A8E5-99C7E9F91AF9}" presName="parentText" presStyleLbl="alignNode1" presStyleIdx="0" presStyleCnt="4">
        <dgm:presLayoutVars>
          <dgm:chMax val="1"/>
          <dgm:bulletEnabled val="1"/>
        </dgm:presLayoutVars>
      </dgm:prSet>
      <dgm:spPr/>
      <dgm:t>
        <a:bodyPr/>
        <a:lstStyle/>
        <a:p>
          <a:endParaRPr lang="zh-CN" altLang="en-US"/>
        </a:p>
      </dgm:t>
    </dgm:pt>
    <dgm:pt modelId="{360F637C-FC5E-459F-B57A-A65AD74A2D96}" type="pres">
      <dgm:prSet presAssocID="{F9D46C05-B3DC-42F9-A8E5-99C7E9F91AF9}" presName="descendantText" presStyleLbl="alignAcc1" presStyleIdx="0" presStyleCnt="4">
        <dgm:presLayoutVars>
          <dgm:bulletEnabled val="1"/>
        </dgm:presLayoutVars>
      </dgm:prSet>
      <dgm:spPr/>
      <dgm:t>
        <a:bodyPr/>
        <a:lstStyle/>
        <a:p>
          <a:endParaRPr lang="zh-CN" altLang="en-US"/>
        </a:p>
      </dgm:t>
    </dgm:pt>
    <dgm:pt modelId="{C3ADB247-9481-4154-95F1-EC2496153620}" type="pres">
      <dgm:prSet presAssocID="{463AADE8-C4F5-42F8-B7ED-EE0D65899CAF}" presName="sp" presStyleCnt="0"/>
      <dgm:spPr/>
    </dgm:pt>
    <dgm:pt modelId="{4EB6FEB4-DE5A-4015-B1C1-0388047A79DC}" type="pres">
      <dgm:prSet presAssocID="{9AF27C46-9453-4568-A732-698F26E5F482}" presName="composite" presStyleCnt="0"/>
      <dgm:spPr/>
    </dgm:pt>
    <dgm:pt modelId="{5C5954F9-5479-4AF1-A315-DCCAFC278951}" type="pres">
      <dgm:prSet presAssocID="{9AF27C46-9453-4568-A732-698F26E5F482}" presName="parentText" presStyleLbl="alignNode1" presStyleIdx="1" presStyleCnt="4">
        <dgm:presLayoutVars>
          <dgm:chMax val="1"/>
          <dgm:bulletEnabled val="1"/>
        </dgm:presLayoutVars>
      </dgm:prSet>
      <dgm:spPr/>
      <dgm:t>
        <a:bodyPr/>
        <a:lstStyle/>
        <a:p>
          <a:endParaRPr lang="zh-CN" altLang="en-US"/>
        </a:p>
      </dgm:t>
    </dgm:pt>
    <dgm:pt modelId="{2A496D99-237E-4E17-B826-BE392FE40C70}" type="pres">
      <dgm:prSet presAssocID="{9AF27C46-9453-4568-A732-698F26E5F482}" presName="descendantText" presStyleLbl="alignAcc1" presStyleIdx="1" presStyleCnt="4" custLinFactNeighborX="32" custLinFactNeighborY="2087">
        <dgm:presLayoutVars>
          <dgm:bulletEnabled val="1"/>
        </dgm:presLayoutVars>
      </dgm:prSet>
      <dgm:spPr/>
      <dgm:t>
        <a:bodyPr/>
        <a:lstStyle/>
        <a:p>
          <a:endParaRPr lang="zh-CN" altLang="en-US"/>
        </a:p>
      </dgm:t>
    </dgm:pt>
    <dgm:pt modelId="{A3943759-456B-47E2-A4D6-0579FC4703FC}" type="pres">
      <dgm:prSet presAssocID="{2D8D0A82-EDA8-4B65-9380-5F0D0986A15D}" presName="sp" presStyleCnt="0"/>
      <dgm:spPr/>
    </dgm:pt>
    <dgm:pt modelId="{6261E84B-F36A-4866-93C2-F27E3A7857B6}" type="pres">
      <dgm:prSet presAssocID="{7AD61274-D084-4402-87A0-568E22A50F7A}" presName="composite" presStyleCnt="0"/>
      <dgm:spPr/>
    </dgm:pt>
    <dgm:pt modelId="{0BADA0A5-2F1F-4987-9A78-962C1B88042C}" type="pres">
      <dgm:prSet presAssocID="{7AD61274-D084-4402-87A0-568E22A50F7A}" presName="parentText" presStyleLbl="alignNode1" presStyleIdx="2" presStyleCnt="4">
        <dgm:presLayoutVars>
          <dgm:chMax val="1"/>
          <dgm:bulletEnabled val="1"/>
        </dgm:presLayoutVars>
      </dgm:prSet>
      <dgm:spPr/>
      <dgm:t>
        <a:bodyPr/>
        <a:lstStyle/>
        <a:p>
          <a:endParaRPr lang="zh-CN" altLang="en-US"/>
        </a:p>
      </dgm:t>
    </dgm:pt>
    <dgm:pt modelId="{D4D5A702-1FB3-41BE-921C-53EE11A1BD99}" type="pres">
      <dgm:prSet presAssocID="{7AD61274-D084-4402-87A0-568E22A50F7A}" presName="descendantText" presStyleLbl="alignAcc1" presStyleIdx="2" presStyleCnt="4">
        <dgm:presLayoutVars>
          <dgm:bulletEnabled val="1"/>
        </dgm:presLayoutVars>
      </dgm:prSet>
      <dgm:spPr/>
      <dgm:t>
        <a:bodyPr/>
        <a:lstStyle/>
        <a:p>
          <a:endParaRPr lang="zh-CN" altLang="en-US"/>
        </a:p>
      </dgm:t>
    </dgm:pt>
    <dgm:pt modelId="{39E4BC5A-11BB-492F-9929-CFD9C2A883D0}" type="pres">
      <dgm:prSet presAssocID="{E7C31D01-4EA7-4183-90A5-EBFE6E3B4921}" presName="sp" presStyleCnt="0"/>
      <dgm:spPr/>
    </dgm:pt>
    <dgm:pt modelId="{2EE12EC4-A65E-41FD-BAD9-6EAB6AA90120}" type="pres">
      <dgm:prSet presAssocID="{24C027DF-618D-41F8-B774-96815253F85F}" presName="composite" presStyleCnt="0"/>
      <dgm:spPr/>
    </dgm:pt>
    <dgm:pt modelId="{1D3BEDC7-9945-44D8-9EB6-E16BC73FFE7F}" type="pres">
      <dgm:prSet presAssocID="{24C027DF-618D-41F8-B774-96815253F85F}" presName="parentText" presStyleLbl="alignNode1" presStyleIdx="3" presStyleCnt="4">
        <dgm:presLayoutVars>
          <dgm:chMax val="1"/>
          <dgm:bulletEnabled val="1"/>
        </dgm:presLayoutVars>
      </dgm:prSet>
      <dgm:spPr/>
      <dgm:t>
        <a:bodyPr/>
        <a:lstStyle/>
        <a:p>
          <a:endParaRPr lang="zh-CN" altLang="en-US"/>
        </a:p>
      </dgm:t>
    </dgm:pt>
    <dgm:pt modelId="{B701BFD4-56EE-4D4D-AF41-7B50B3FDDFF0}" type="pres">
      <dgm:prSet presAssocID="{24C027DF-618D-41F8-B774-96815253F85F}" presName="descendantText" presStyleLbl="alignAcc1" presStyleIdx="3" presStyleCnt="4">
        <dgm:presLayoutVars>
          <dgm:bulletEnabled val="1"/>
        </dgm:presLayoutVars>
      </dgm:prSet>
      <dgm:spPr/>
      <dgm:t>
        <a:bodyPr/>
        <a:lstStyle/>
        <a:p>
          <a:endParaRPr lang="zh-CN" altLang="en-US"/>
        </a:p>
      </dgm:t>
    </dgm:pt>
  </dgm:ptLst>
  <dgm:cxnLst>
    <dgm:cxn modelId="{D169A1D4-9064-4E63-9FAC-7302FEEA1578}" type="presOf" srcId="{9AF27C46-9453-4568-A732-698F26E5F482}" destId="{5C5954F9-5479-4AF1-A315-DCCAFC278951}" srcOrd="0" destOrd="0" presId="urn:microsoft.com/office/officeart/2005/8/layout/chevron2"/>
    <dgm:cxn modelId="{4B7B7939-9692-4969-842C-EBED28931DFD}" type="presOf" srcId="{7AD61274-D084-4402-87A0-568E22A50F7A}" destId="{0BADA0A5-2F1F-4987-9A78-962C1B88042C}" srcOrd="0" destOrd="0" presId="urn:microsoft.com/office/officeart/2005/8/layout/chevron2"/>
    <dgm:cxn modelId="{3FF56F7A-66BF-4B6D-80A9-9FB348169EE5}" srcId="{24C027DF-618D-41F8-B774-96815253F85F}" destId="{A9C80FD1-AE62-4C48-B378-BF2D5C09BE8E}" srcOrd="0" destOrd="0" parTransId="{E428F22F-DBEF-47AC-BBEB-3A7054D34849}" sibTransId="{BCA77096-ED17-479C-82E1-860F5BC81D1B}"/>
    <dgm:cxn modelId="{C241B880-1B57-47F2-872D-6D189ED4D90B}" type="presOf" srcId="{CA3306A4-3438-47DF-9931-78187DA060F9}" destId="{D4D5A702-1FB3-41BE-921C-53EE11A1BD99}" srcOrd="0" destOrd="0" presId="urn:microsoft.com/office/officeart/2005/8/layout/chevron2"/>
    <dgm:cxn modelId="{8B16BACD-FCC0-4B48-8823-09DE1A00C8D2}" type="presOf" srcId="{F9D46C05-B3DC-42F9-A8E5-99C7E9F91AF9}" destId="{71C9E268-FCF6-430C-A47C-BD1A5FA36979}" srcOrd="0" destOrd="0" presId="urn:microsoft.com/office/officeart/2005/8/layout/chevron2"/>
    <dgm:cxn modelId="{A8F117B2-46FF-4EF0-9957-9485FEE1CA15}" type="presOf" srcId="{920587EB-F8BA-478C-8683-9774E82F6535}" destId="{2A496D99-237E-4E17-B826-BE392FE40C70}" srcOrd="0" destOrd="0" presId="urn:microsoft.com/office/officeart/2005/8/layout/chevron2"/>
    <dgm:cxn modelId="{97CDF3A9-9BF4-48F5-AAE1-7D188DAB7DFF}" srcId="{F9D46C05-B3DC-42F9-A8E5-99C7E9F91AF9}" destId="{E7CE69EB-C6CC-4E57-A1B9-4ED1DE811F90}" srcOrd="0" destOrd="0" parTransId="{30D071B6-5D2B-44BB-ACF7-CACE316E19E9}" sibTransId="{FA3CA08D-35F8-4371-9AB5-0102B145AE3E}"/>
    <dgm:cxn modelId="{2C82C318-6307-4E3F-B173-13122209929B}" srcId="{2A78B92E-8A87-4924-8FB7-D9BFCDB5F32B}" destId="{7AD61274-D084-4402-87A0-568E22A50F7A}" srcOrd="2" destOrd="0" parTransId="{A40235BD-89E9-4427-8AE8-555162A2B152}" sibTransId="{E7C31D01-4EA7-4183-90A5-EBFE6E3B4921}"/>
    <dgm:cxn modelId="{2B476A95-5984-4699-875D-23D044BC3B96}" srcId="{2A78B92E-8A87-4924-8FB7-D9BFCDB5F32B}" destId="{24C027DF-618D-41F8-B774-96815253F85F}" srcOrd="3" destOrd="0" parTransId="{88D66616-8DE0-46FD-894A-27517BF4F729}" sibTransId="{5AAE7698-9F57-4A63-8230-09784C333D6A}"/>
    <dgm:cxn modelId="{E13AFC9B-6797-47D3-8F49-77D5BB3B9643}" type="presOf" srcId="{24C027DF-618D-41F8-B774-96815253F85F}" destId="{1D3BEDC7-9945-44D8-9EB6-E16BC73FFE7F}" srcOrd="0" destOrd="0" presId="urn:microsoft.com/office/officeart/2005/8/layout/chevron2"/>
    <dgm:cxn modelId="{99250AA9-F417-41E1-A462-634E22515DF9}" type="presOf" srcId="{2A78B92E-8A87-4924-8FB7-D9BFCDB5F32B}" destId="{6094FA6F-C454-4A69-9925-64D3C010C99E}" srcOrd="0" destOrd="0" presId="urn:microsoft.com/office/officeart/2005/8/layout/chevron2"/>
    <dgm:cxn modelId="{FDBED7CF-59CF-4B5F-9536-963F1FA6E5A2}" type="presOf" srcId="{A9C80FD1-AE62-4C48-B378-BF2D5C09BE8E}" destId="{B701BFD4-56EE-4D4D-AF41-7B50B3FDDFF0}" srcOrd="0" destOrd="0" presId="urn:microsoft.com/office/officeart/2005/8/layout/chevron2"/>
    <dgm:cxn modelId="{8A47EFDE-7DD6-477C-980D-56D67D1E6EB8}" srcId="{2A78B92E-8A87-4924-8FB7-D9BFCDB5F32B}" destId="{F9D46C05-B3DC-42F9-A8E5-99C7E9F91AF9}" srcOrd="0" destOrd="0" parTransId="{43B417B3-8DC3-4ABE-926F-673108E2BC38}" sibTransId="{463AADE8-C4F5-42F8-B7ED-EE0D65899CAF}"/>
    <dgm:cxn modelId="{1D2D8FA3-CB70-4BF5-A3A7-07CE7CD9B54D}" srcId="{9AF27C46-9453-4568-A732-698F26E5F482}" destId="{920587EB-F8BA-478C-8683-9774E82F6535}" srcOrd="0" destOrd="0" parTransId="{7F2F9EE4-87F1-45F9-AD04-F8F4A333C6F2}" sibTransId="{6B198916-B2C9-4E5F-A5A3-8370F838797D}"/>
    <dgm:cxn modelId="{CA88A83A-6CB6-4E80-99BA-106763FE0496}" srcId="{7AD61274-D084-4402-87A0-568E22A50F7A}" destId="{CA3306A4-3438-47DF-9931-78187DA060F9}" srcOrd="0" destOrd="0" parTransId="{9EB66CCE-F890-4BA6-A7C4-BB5DD6D955E4}" sibTransId="{DF54F217-72D9-4055-B0D4-0951E4FF06DC}"/>
    <dgm:cxn modelId="{4DD90A5A-0C50-4F91-B23C-40D748688C77}" type="presOf" srcId="{E7CE69EB-C6CC-4E57-A1B9-4ED1DE811F90}" destId="{360F637C-FC5E-459F-B57A-A65AD74A2D96}" srcOrd="0" destOrd="0" presId="urn:microsoft.com/office/officeart/2005/8/layout/chevron2"/>
    <dgm:cxn modelId="{A4F9FE1D-B28E-46D7-8972-C3D8A20C1D2B}" srcId="{2A78B92E-8A87-4924-8FB7-D9BFCDB5F32B}" destId="{9AF27C46-9453-4568-A732-698F26E5F482}" srcOrd="1" destOrd="0" parTransId="{3F45FC59-C265-4618-84D6-10150FA6BD42}" sibTransId="{2D8D0A82-EDA8-4B65-9380-5F0D0986A15D}"/>
    <dgm:cxn modelId="{58DC397D-47BF-40C0-B6B9-13B5A17E8395}" type="presParOf" srcId="{6094FA6F-C454-4A69-9925-64D3C010C99E}" destId="{F15C9E86-8DF1-420D-956E-F8CEB83E956F}" srcOrd="0" destOrd="0" presId="urn:microsoft.com/office/officeart/2005/8/layout/chevron2"/>
    <dgm:cxn modelId="{C0A9494B-2216-4832-A1B6-1D5794891496}" type="presParOf" srcId="{F15C9E86-8DF1-420D-956E-F8CEB83E956F}" destId="{71C9E268-FCF6-430C-A47C-BD1A5FA36979}" srcOrd="0" destOrd="0" presId="urn:microsoft.com/office/officeart/2005/8/layout/chevron2"/>
    <dgm:cxn modelId="{DB60297D-F866-44B0-94C1-446AF9927C9C}" type="presParOf" srcId="{F15C9E86-8DF1-420D-956E-F8CEB83E956F}" destId="{360F637C-FC5E-459F-B57A-A65AD74A2D96}" srcOrd="1" destOrd="0" presId="urn:microsoft.com/office/officeart/2005/8/layout/chevron2"/>
    <dgm:cxn modelId="{F4F5C0F7-9BCA-417C-9CD7-91532D839A20}" type="presParOf" srcId="{6094FA6F-C454-4A69-9925-64D3C010C99E}" destId="{C3ADB247-9481-4154-95F1-EC2496153620}" srcOrd="1" destOrd="0" presId="urn:microsoft.com/office/officeart/2005/8/layout/chevron2"/>
    <dgm:cxn modelId="{0A38C051-2994-4909-B51F-C89D6C92FB19}" type="presParOf" srcId="{6094FA6F-C454-4A69-9925-64D3C010C99E}" destId="{4EB6FEB4-DE5A-4015-B1C1-0388047A79DC}" srcOrd="2" destOrd="0" presId="urn:microsoft.com/office/officeart/2005/8/layout/chevron2"/>
    <dgm:cxn modelId="{DA59537E-A37B-4B0F-85D0-A2D72B41C3E5}" type="presParOf" srcId="{4EB6FEB4-DE5A-4015-B1C1-0388047A79DC}" destId="{5C5954F9-5479-4AF1-A315-DCCAFC278951}" srcOrd="0" destOrd="0" presId="urn:microsoft.com/office/officeart/2005/8/layout/chevron2"/>
    <dgm:cxn modelId="{E363E0F6-B939-4B3F-9000-999B7EAE2D88}" type="presParOf" srcId="{4EB6FEB4-DE5A-4015-B1C1-0388047A79DC}" destId="{2A496D99-237E-4E17-B826-BE392FE40C70}" srcOrd="1" destOrd="0" presId="urn:microsoft.com/office/officeart/2005/8/layout/chevron2"/>
    <dgm:cxn modelId="{85C5D30E-7189-42EE-B644-3503164A9F1C}" type="presParOf" srcId="{6094FA6F-C454-4A69-9925-64D3C010C99E}" destId="{A3943759-456B-47E2-A4D6-0579FC4703FC}" srcOrd="3" destOrd="0" presId="urn:microsoft.com/office/officeart/2005/8/layout/chevron2"/>
    <dgm:cxn modelId="{62CBACE4-D10B-4ABE-96D1-9C30A98EEEBA}" type="presParOf" srcId="{6094FA6F-C454-4A69-9925-64D3C010C99E}" destId="{6261E84B-F36A-4866-93C2-F27E3A7857B6}" srcOrd="4" destOrd="0" presId="urn:microsoft.com/office/officeart/2005/8/layout/chevron2"/>
    <dgm:cxn modelId="{2BECD14C-BE8C-410D-92E3-E7AC19C60A36}" type="presParOf" srcId="{6261E84B-F36A-4866-93C2-F27E3A7857B6}" destId="{0BADA0A5-2F1F-4987-9A78-962C1B88042C}" srcOrd="0" destOrd="0" presId="urn:microsoft.com/office/officeart/2005/8/layout/chevron2"/>
    <dgm:cxn modelId="{25A6B305-13ED-4E37-9F3B-C4F08B7AE0D2}" type="presParOf" srcId="{6261E84B-F36A-4866-93C2-F27E3A7857B6}" destId="{D4D5A702-1FB3-41BE-921C-53EE11A1BD99}" srcOrd="1" destOrd="0" presId="urn:microsoft.com/office/officeart/2005/8/layout/chevron2"/>
    <dgm:cxn modelId="{F34D21CA-F0D1-4861-95E3-1447EE6EF12C}" type="presParOf" srcId="{6094FA6F-C454-4A69-9925-64D3C010C99E}" destId="{39E4BC5A-11BB-492F-9929-CFD9C2A883D0}" srcOrd="5" destOrd="0" presId="urn:microsoft.com/office/officeart/2005/8/layout/chevron2"/>
    <dgm:cxn modelId="{20FC2707-5C95-4A46-8E1B-E3FCBDE0874A}" type="presParOf" srcId="{6094FA6F-C454-4A69-9925-64D3C010C99E}" destId="{2EE12EC4-A65E-41FD-BAD9-6EAB6AA90120}" srcOrd="6" destOrd="0" presId="urn:microsoft.com/office/officeart/2005/8/layout/chevron2"/>
    <dgm:cxn modelId="{7893AD06-79EF-4434-95E8-40973D65FB66}" type="presParOf" srcId="{2EE12EC4-A65E-41FD-BAD9-6EAB6AA90120}" destId="{1D3BEDC7-9945-44D8-9EB6-E16BC73FFE7F}" srcOrd="0" destOrd="0" presId="urn:microsoft.com/office/officeart/2005/8/layout/chevron2"/>
    <dgm:cxn modelId="{87651F85-599B-4934-8694-FA3E3C690D01}" type="presParOf" srcId="{2EE12EC4-A65E-41FD-BAD9-6EAB6AA90120}" destId="{B701BFD4-56EE-4D4D-AF41-7B50B3FDDFF0}" srcOrd="1" destOrd="0" presId="urn:microsoft.com/office/officeart/2005/8/layout/chevr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FC8AB3-65AE-4774-85E4-114E112EC461}" type="doc">
      <dgm:prSet loTypeId="urn:microsoft.com/office/officeart/2005/8/layout/lProcess3" loCatId="process" qsTypeId="urn:microsoft.com/office/officeart/2005/8/quickstyle/simple1" qsCatId="simple" csTypeId="urn:microsoft.com/office/officeart/2005/8/colors/accent2_2" csCatId="accent2" phldr="1"/>
      <dgm:spPr/>
      <dgm:t>
        <a:bodyPr/>
        <a:lstStyle/>
        <a:p>
          <a:endParaRPr lang="zh-CN" altLang="en-US"/>
        </a:p>
      </dgm:t>
    </dgm:pt>
    <dgm:pt modelId="{3B5789A3-BAA7-4DA1-B340-271604E3135A}">
      <dgm:prSet phldrT="[文本]" custT="1"/>
      <dgm:spPr/>
      <dgm:t>
        <a:bodyPr/>
        <a:lstStyle/>
        <a:p>
          <a:r>
            <a:rPr lang="zh-CN" altLang="en-US" sz="4000" dirty="0" smtClean="0">
              <a:latin typeface="楷体_GB2312" pitchFamily="49" charset="-122"/>
              <a:ea typeface="楷体_GB2312" pitchFamily="49" charset="-122"/>
            </a:rPr>
            <a:t>突破一</a:t>
          </a:r>
          <a:endParaRPr lang="zh-CN" altLang="en-US" sz="4000" dirty="0">
            <a:latin typeface="楷体_GB2312" pitchFamily="49" charset="-122"/>
            <a:ea typeface="楷体_GB2312" pitchFamily="49" charset="-122"/>
          </a:endParaRPr>
        </a:p>
      </dgm:t>
    </dgm:pt>
    <dgm:pt modelId="{6E36531C-57AC-4453-A888-207FAAD022CA}" type="parTrans" cxnId="{954AC634-FB80-4C07-BB81-4C5B77D0FCA7}">
      <dgm:prSet/>
      <dgm:spPr/>
      <dgm:t>
        <a:bodyPr/>
        <a:lstStyle/>
        <a:p>
          <a:endParaRPr lang="zh-CN" altLang="en-US"/>
        </a:p>
      </dgm:t>
    </dgm:pt>
    <dgm:pt modelId="{B9905501-AD6E-4F59-9AC8-F20990F12826}" type="sibTrans" cxnId="{954AC634-FB80-4C07-BB81-4C5B77D0FCA7}">
      <dgm:prSet/>
      <dgm:spPr/>
      <dgm:t>
        <a:bodyPr/>
        <a:lstStyle/>
        <a:p>
          <a:endParaRPr lang="zh-CN" altLang="en-US"/>
        </a:p>
      </dgm:t>
    </dgm:pt>
    <dgm:pt modelId="{886B250A-FEFF-4CAA-B102-45579F3C6D9E}">
      <dgm:prSet phldrT="[文本]" custT="1"/>
      <dgm:spPr/>
      <dgm:t>
        <a:bodyPr/>
        <a:lstStyle/>
        <a:p>
          <a:r>
            <a:rPr lang="zh-CN" altLang="en-US" sz="4000" b="1" dirty="0" smtClean="0">
              <a:latin typeface="楷体_GB2312" pitchFamily="49" charset="-122"/>
              <a:ea typeface="楷体_GB2312" pitchFamily="49" charset="-122"/>
            </a:rPr>
            <a:t>监管机制更完善</a:t>
          </a:r>
          <a:endParaRPr lang="zh-CN" altLang="en-US" sz="4000" dirty="0">
            <a:latin typeface="楷体_GB2312" pitchFamily="49" charset="-122"/>
            <a:ea typeface="楷体_GB2312" pitchFamily="49" charset="-122"/>
          </a:endParaRPr>
        </a:p>
      </dgm:t>
    </dgm:pt>
    <dgm:pt modelId="{28988BFA-44B5-4C62-8F06-8BEBB741B43B}" type="parTrans" cxnId="{A462F0B1-EDD0-4C64-BA27-0B75F206A504}">
      <dgm:prSet/>
      <dgm:spPr/>
      <dgm:t>
        <a:bodyPr/>
        <a:lstStyle/>
        <a:p>
          <a:endParaRPr lang="zh-CN" altLang="en-US"/>
        </a:p>
      </dgm:t>
    </dgm:pt>
    <dgm:pt modelId="{CF13B259-BFEB-4652-9C28-44B0F22149BD}" type="sibTrans" cxnId="{A462F0B1-EDD0-4C64-BA27-0B75F206A504}">
      <dgm:prSet/>
      <dgm:spPr/>
      <dgm:t>
        <a:bodyPr/>
        <a:lstStyle/>
        <a:p>
          <a:endParaRPr lang="zh-CN" altLang="en-US"/>
        </a:p>
      </dgm:t>
    </dgm:pt>
    <dgm:pt modelId="{BA2F084E-B402-4CB0-AB6A-8F149D898463}" type="pres">
      <dgm:prSet presAssocID="{3AFC8AB3-65AE-4774-85E4-114E112EC461}" presName="Name0" presStyleCnt="0">
        <dgm:presLayoutVars>
          <dgm:chPref val="3"/>
          <dgm:dir/>
          <dgm:animLvl val="lvl"/>
          <dgm:resizeHandles/>
        </dgm:presLayoutVars>
      </dgm:prSet>
      <dgm:spPr/>
      <dgm:t>
        <a:bodyPr/>
        <a:lstStyle/>
        <a:p>
          <a:endParaRPr lang="zh-CN" altLang="en-US"/>
        </a:p>
      </dgm:t>
    </dgm:pt>
    <dgm:pt modelId="{3DFEE4D5-3FAD-4BCF-B90A-8F80F057F072}" type="pres">
      <dgm:prSet presAssocID="{3B5789A3-BAA7-4DA1-B340-271604E3135A}" presName="horFlow" presStyleCnt="0"/>
      <dgm:spPr/>
    </dgm:pt>
    <dgm:pt modelId="{CCC160C4-B839-48FF-806D-83CF847598E4}" type="pres">
      <dgm:prSet presAssocID="{3B5789A3-BAA7-4DA1-B340-271604E3135A}" presName="bigChev" presStyleLbl="node1" presStyleIdx="0" presStyleCnt="1" custLinFactX="-22784" custLinFactNeighborX="-100000" custLinFactNeighborY="-31"/>
      <dgm:spPr/>
      <dgm:t>
        <a:bodyPr/>
        <a:lstStyle/>
        <a:p>
          <a:endParaRPr lang="zh-CN" altLang="en-US"/>
        </a:p>
      </dgm:t>
    </dgm:pt>
    <dgm:pt modelId="{19239F79-349B-42EE-AA78-CD3EF3B104EB}" type="pres">
      <dgm:prSet presAssocID="{28988BFA-44B5-4C62-8F06-8BEBB741B43B}" presName="parTrans" presStyleCnt="0"/>
      <dgm:spPr/>
    </dgm:pt>
    <dgm:pt modelId="{F3AC4745-EB50-4454-85BB-DC63626095D6}" type="pres">
      <dgm:prSet presAssocID="{886B250A-FEFF-4CAA-B102-45579F3C6D9E}" presName="node" presStyleLbl="alignAccFollowNode1" presStyleIdx="0" presStyleCnt="1" custScaleX="271893" custScaleY="112661" custLinFactX="-30020" custLinFactNeighborX="-100000" custLinFactNeighborY="-2684">
        <dgm:presLayoutVars>
          <dgm:bulletEnabled val="1"/>
        </dgm:presLayoutVars>
      </dgm:prSet>
      <dgm:spPr/>
      <dgm:t>
        <a:bodyPr/>
        <a:lstStyle/>
        <a:p>
          <a:endParaRPr lang="zh-CN" altLang="en-US"/>
        </a:p>
      </dgm:t>
    </dgm:pt>
  </dgm:ptLst>
  <dgm:cxnLst>
    <dgm:cxn modelId="{0DABA8FE-4B1B-46CC-BDCA-66E102AB0E2A}" type="presOf" srcId="{3AFC8AB3-65AE-4774-85E4-114E112EC461}" destId="{BA2F084E-B402-4CB0-AB6A-8F149D898463}" srcOrd="0" destOrd="0" presId="urn:microsoft.com/office/officeart/2005/8/layout/lProcess3"/>
    <dgm:cxn modelId="{5CA3C50F-8486-4B77-9A68-754ACCEEFEBE}" type="presOf" srcId="{886B250A-FEFF-4CAA-B102-45579F3C6D9E}" destId="{F3AC4745-EB50-4454-85BB-DC63626095D6}" srcOrd="0" destOrd="0" presId="urn:microsoft.com/office/officeart/2005/8/layout/lProcess3"/>
    <dgm:cxn modelId="{293885E6-86F5-4A06-86BE-2E49E2206497}" type="presOf" srcId="{3B5789A3-BAA7-4DA1-B340-271604E3135A}" destId="{CCC160C4-B839-48FF-806D-83CF847598E4}" srcOrd="0" destOrd="0" presId="urn:microsoft.com/office/officeart/2005/8/layout/lProcess3"/>
    <dgm:cxn modelId="{A462F0B1-EDD0-4C64-BA27-0B75F206A504}" srcId="{3B5789A3-BAA7-4DA1-B340-271604E3135A}" destId="{886B250A-FEFF-4CAA-B102-45579F3C6D9E}" srcOrd="0" destOrd="0" parTransId="{28988BFA-44B5-4C62-8F06-8BEBB741B43B}" sibTransId="{CF13B259-BFEB-4652-9C28-44B0F22149BD}"/>
    <dgm:cxn modelId="{954AC634-FB80-4C07-BB81-4C5B77D0FCA7}" srcId="{3AFC8AB3-65AE-4774-85E4-114E112EC461}" destId="{3B5789A3-BAA7-4DA1-B340-271604E3135A}" srcOrd="0" destOrd="0" parTransId="{6E36531C-57AC-4453-A888-207FAAD022CA}" sibTransId="{B9905501-AD6E-4F59-9AC8-F20990F12826}"/>
    <dgm:cxn modelId="{BFB0268A-176C-4F97-A2FD-657624143B43}" type="presParOf" srcId="{BA2F084E-B402-4CB0-AB6A-8F149D898463}" destId="{3DFEE4D5-3FAD-4BCF-B90A-8F80F057F072}" srcOrd="0" destOrd="0" presId="urn:microsoft.com/office/officeart/2005/8/layout/lProcess3"/>
    <dgm:cxn modelId="{535F8300-8B2C-4048-B39E-6E8AE90FF44B}" type="presParOf" srcId="{3DFEE4D5-3FAD-4BCF-B90A-8F80F057F072}" destId="{CCC160C4-B839-48FF-806D-83CF847598E4}" srcOrd="0" destOrd="0" presId="urn:microsoft.com/office/officeart/2005/8/layout/lProcess3"/>
    <dgm:cxn modelId="{2074589C-EFBF-42E2-A96B-2D728E103B5E}" type="presParOf" srcId="{3DFEE4D5-3FAD-4BCF-B90A-8F80F057F072}" destId="{19239F79-349B-42EE-AA78-CD3EF3B104EB}" srcOrd="1" destOrd="0" presId="urn:microsoft.com/office/officeart/2005/8/layout/lProcess3"/>
    <dgm:cxn modelId="{20B5F8A4-CD28-4DC7-8946-296382B282F3}" type="presParOf" srcId="{3DFEE4D5-3FAD-4BCF-B90A-8F80F057F072}" destId="{F3AC4745-EB50-4454-85BB-DC63626095D6}" srcOrd="2" destOrd="0" presId="urn:microsoft.com/office/officeart/2005/8/layout/lProcess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FC8AB3-65AE-4774-85E4-114E112EC461}" type="doc">
      <dgm:prSet loTypeId="urn:microsoft.com/office/officeart/2005/8/layout/lProcess3" loCatId="process" qsTypeId="urn:microsoft.com/office/officeart/2005/8/quickstyle/simple1" qsCatId="simple" csTypeId="urn:microsoft.com/office/officeart/2005/8/colors/accent2_2" csCatId="accent2" phldr="1"/>
      <dgm:spPr/>
      <dgm:t>
        <a:bodyPr/>
        <a:lstStyle/>
        <a:p>
          <a:endParaRPr lang="zh-CN" altLang="en-US"/>
        </a:p>
      </dgm:t>
    </dgm:pt>
    <dgm:pt modelId="{3B5789A3-BAA7-4DA1-B340-271604E3135A}">
      <dgm:prSet phldrT="[文本]" custT="1"/>
      <dgm:spPr/>
      <dgm:t>
        <a:bodyPr/>
        <a:lstStyle/>
        <a:p>
          <a:r>
            <a:rPr lang="zh-CN" altLang="en-US" sz="4000" dirty="0" smtClean="0">
              <a:latin typeface="楷体_GB2312" pitchFamily="49" charset="-122"/>
              <a:ea typeface="楷体_GB2312" pitchFamily="49" charset="-122"/>
            </a:rPr>
            <a:t>突破一</a:t>
          </a:r>
          <a:endParaRPr lang="zh-CN" altLang="en-US" sz="4000" dirty="0">
            <a:latin typeface="楷体_GB2312" pitchFamily="49" charset="-122"/>
            <a:ea typeface="楷体_GB2312" pitchFamily="49" charset="-122"/>
          </a:endParaRPr>
        </a:p>
      </dgm:t>
    </dgm:pt>
    <dgm:pt modelId="{6E36531C-57AC-4453-A888-207FAAD022CA}" type="parTrans" cxnId="{954AC634-FB80-4C07-BB81-4C5B77D0FCA7}">
      <dgm:prSet/>
      <dgm:spPr/>
      <dgm:t>
        <a:bodyPr/>
        <a:lstStyle/>
        <a:p>
          <a:endParaRPr lang="zh-CN" altLang="en-US"/>
        </a:p>
      </dgm:t>
    </dgm:pt>
    <dgm:pt modelId="{B9905501-AD6E-4F59-9AC8-F20990F12826}" type="sibTrans" cxnId="{954AC634-FB80-4C07-BB81-4C5B77D0FCA7}">
      <dgm:prSet/>
      <dgm:spPr/>
      <dgm:t>
        <a:bodyPr/>
        <a:lstStyle/>
        <a:p>
          <a:endParaRPr lang="zh-CN" altLang="en-US"/>
        </a:p>
      </dgm:t>
    </dgm:pt>
    <dgm:pt modelId="{886B250A-FEFF-4CAA-B102-45579F3C6D9E}">
      <dgm:prSet phldrT="[文本]" custT="1"/>
      <dgm:spPr/>
      <dgm:t>
        <a:bodyPr/>
        <a:lstStyle/>
        <a:p>
          <a:r>
            <a:rPr lang="zh-CN" altLang="en-US" sz="4000" b="1" dirty="0" smtClean="0">
              <a:latin typeface="楷体_GB2312" pitchFamily="49" charset="-122"/>
              <a:ea typeface="楷体_GB2312" pitchFamily="49" charset="-122"/>
            </a:rPr>
            <a:t>监管机制更完善</a:t>
          </a:r>
          <a:endParaRPr lang="zh-CN" altLang="en-US" sz="4000" dirty="0">
            <a:latin typeface="楷体_GB2312" pitchFamily="49" charset="-122"/>
            <a:ea typeface="楷体_GB2312" pitchFamily="49" charset="-122"/>
          </a:endParaRPr>
        </a:p>
      </dgm:t>
    </dgm:pt>
    <dgm:pt modelId="{28988BFA-44B5-4C62-8F06-8BEBB741B43B}" type="parTrans" cxnId="{A462F0B1-EDD0-4C64-BA27-0B75F206A504}">
      <dgm:prSet/>
      <dgm:spPr/>
      <dgm:t>
        <a:bodyPr/>
        <a:lstStyle/>
        <a:p>
          <a:endParaRPr lang="zh-CN" altLang="en-US"/>
        </a:p>
      </dgm:t>
    </dgm:pt>
    <dgm:pt modelId="{CF13B259-BFEB-4652-9C28-44B0F22149BD}" type="sibTrans" cxnId="{A462F0B1-EDD0-4C64-BA27-0B75F206A504}">
      <dgm:prSet/>
      <dgm:spPr/>
      <dgm:t>
        <a:bodyPr/>
        <a:lstStyle/>
        <a:p>
          <a:endParaRPr lang="zh-CN" altLang="en-US"/>
        </a:p>
      </dgm:t>
    </dgm:pt>
    <dgm:pt modelId="{BA2F084E-B402-4CB0-AB6A-8F149D898463}" type="pres">
      <dgm:prSet presAssocID="{3AFC8AB3-65AE-4774-85E4-114E112EC461}" presName="Name0" presStyleCnt="0">
        <dgm:presLayoutVars>
          <dgm:chPref val="3"/>
          <dgm:dir/>
          <dgm:animLvl val="lvl"/>
          <dgm:resizeHandles/>
        </dgm:presLayoutVars>
      </dgm:prSet>
      <dgm:spPr/>
      <dgm:t>
        <a:bodyPr/>
        <a:lstStyle/>
        <a:p>
          <a:endParaRPr lang="zh-CN" altLang="en-US"/>
        </a:p>
      </dgm:t>
    </dgm:pt>
    <dgm:pt modelId="{3DFEE4D5-3FAD-4BCF-B90A-8F80F057F072}" type="pres">
      <dgm:prSet presAssocID="{3B5789A3-BAA7-4DA1-B340-271604E3135A}" presName="horFlow" presStyleCnt="0"/>
      <dgm:spPr/>
    </dgm:pt>
    <dgm:pt modelId="{CCC160C4-B839-48FF-806D-83CF847598E4}" type="pres">
      <dgm:prSet presAssocID="{3B5789A3-BAA7-4DA1-B340-271604E3135A}" presName="bigChev" presStyleLbl="node1" presStyleIdx="0" presStyleCnt="1" custLinFactX="-22784" custLinFactNeighborX="-100000" custLinFactNeighborY="-31"/>
      <dgm:spPr/>
      <dgm:t>
        <a:bodyPr/>
        <a:lstStyle/>
        <a:p>
          <a:endParaRPr lang="zh-CN" altLang="en-US"/>
        </a:p>
      </dgm:t>
    </dgm:pt>
    <dgm:pt modelId="{19239F79-349B-42EE-AA78-CD3EF3B104EB}" type="pres">
      <dgm:prSet presAssocID="{28988BFA-44B5-4C62-8F06-8BEBB741B43B}" presName="parTrans" presStyleCnt="0"/>
      <dgm:spPr/>
    </dgm:pt>
    <dgm:pt modelId="{F3AC4745-EB50-4454-85BB-DC63626095D6}" type="pres">
      <dgm:prSet presAssocID="{886B250A-FEFF-4CAA-B102-45579F3C6D9E}" presName="node" presStyleLbl="alignAccFollowNode1" presStyleIdx="0" presStyleCnt="1" custScaleX="271893" custScaleY="112661" custLinFactX="-30020" custLinFactNeighborX="-100000" custLinFactNeighborY="-2684">
        <dgm:presLayoutVars>
          <dgm:bulletEnabled val="1"/>
        </dgm:presLayoutVars>
      </dgm:prSet>
      <dgm:spPr/>
      <dgm:t>
        <a:bodyPr/>
        <a:lstStyle/>
        <a:p>
          <a:endParaRPr lang="zh-CN" altLang="en-US"/>
        </a:p>
      </dgm:t>
    </dgm:pt>
  </dgm:ptLst>
  <dgm:cxnLst>
    <dgm:cxn modelId="{F6CFFE5E-C0F6-40BC-9DEA-F998BAA07BB2}" type="presOf" srcId="{3B5789A3-BAA7-4DA1-B340-271604E3135A}" destId="{CCC160C4-B839-48FF-806D-83CF847598E4}" srcOrd="0" destOrd="0" presId="urn:microsoft.com/office/officeart/2005/8/layout/lProcess3"/>
    <dgm:cxn modelId="{2F7151DE-153F-4923-B8D0-7B36326E0CBD}" type="presOf" srcId="{886B250A-FEFF-4CAA-B102-45579F3C6D9E}" destId="{F3AC4745-EB50-4454-85BB-DC63626095D6}" srcOrd="0" destOrd="0" presId="urn:microsoft.com/office/officeart/2005/8/layout/lProcess3"/>
    <dgm:cxn modelId="{0FDD82F3-CBE1-4721-AFC9-CF469464B654}" type="presOf" srcId="{3AFC8AB3-65AE-4774-85E4-114E112EC461}" destId="{BA2F084E-B402-4CB0-AB6A-8F149D898463}" srcOrd="0" destOrd="0" presId="urn:microsoft.com/office/officeart/2005/8/layout/lProcess3"/>
    <dgm:cxn modelId="{A462F0B1-EDD0-4C64-BA27-0B75F206A504}" srcId="{3B5789A3-BAA7-4DA1-B340-271604E3135A}" destId="{886B250A-FEFF-4CAA-B102-45579F3C6D9E}" srcOrd="0" destOrd="0" parTransId="{28988BFA-44B5-4C62-8F06-8BEBB741B43B}" sibTransId="{CF13B259-BFEB-4652-9C28-44B0F22149BD}"/>
    <dgm:cxn modelId="{954AC634-FB80-4C07-BB81-4C5B77D0FCA7}" srcId="{3AFC8AB3-65AE-4774-85E4-114E112EC461}" destId="{3B5789A3-BAA7-4DA1-B340-271604E3135A}" srcOrd="0" destOrd="0" parTransId="{6E36531C-57AC-4453-A888-207FAAD022CA}" sibTransId="{B9905501-AD6E-4F59-9AC8-F20990F12826}"/>
    <dgm:cxn modelId="{116C1F08-CDF6-44F2-8FFF-8AFA9D728F68}" type="presParOf" srcId="{BA2F084E-B402-4CB0-AB6A-8F149D898463}" destId="{3DFEE4D5-3FAD-4BCF-B90A-8F80F057F072}" srcOrd="0" destOrd="0" presId="urn:microsoft.com/office/officeart/2005/8/layout/lProcess3"/>
    <dgm:cxn modelId="{6D7372FD-E4A7-467E-A043-0F84E0C1399E}" type="presParOf" srcId="{3DFEE4D5-3FAD-4BCF-B90A-8F80F057F072}" destId="{CCC160C4-B839-48FF-806D-83CF847598E4}" srcOrd="0" destOrd="0" presId="urn:microsoft.com/office/officeart/2005/8/layout/lProcess3"/>
    <dgm:cxn modelId="{75E8AAD2-B6CB-4966-8B39-EA892CF10DE5}" type="presParOf" srcId="{3DFEE4D5-3FAD-4BCF-B90A-8F80F057F072}" destId="{19239F79-349B-42EE-AA78-CD3EF3B104EB}" srcOrd="1" destOrd="0" presId="urn:microsoft.com/office/officeart/2005/8/layout/lProcess3"/>
    <dgm:cxn modelId="{B3519063-9185-4F1A-8A9D-29B849587EB0}" type="presParOf" srcId="{3DFEE4D5-3FAD-4BCF-B90A-8F80F057F072}" destId="{F3AC4745-EB50-4454-85BB-DC63626095D6}" srcOrd="2" destOrd="0" presId="urn:microsoft.com/office/officeart/2005/8/layout/lProcess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FC8AB3-65AE-4774-85E4-114E112EC461}" type="doc">
      <dgm:prSet loTypeId="urn:microsoft.com/office/officeart/2005/8/layout/lProcess3" loCatId="process" qsTypeId="urn:microsoft.com/office/officeart/2005/8/quickstyle/simple1" qsCatId="simple" csTypeId="urn:microsoft.com/office/officeart/2005/8/colors/accent2_2" csCatId="accent2" phldr="1"/>
      <dgm:spPr/>
      <dgm:t>
        <a:bodyPr/>
        <a:lstStyle/>
        <a:p>
          <a:endParaRPr lang="zh-CN" altLang="en-US"/>
        </a:p>
      </dgm:t>
    </dgm:pt>
    <dgm:pt modelId="{3B5789A3-BAA7-4DA1-B340-271604E3135A}">
      <dgm:prSet phldrT="[文本]" custT="1"/>
      <dgm:spPr/>
      <dgm:t>
        <a:bodyPr/>
        <a:lstStyle/>
        <a:p>
          <a:r>
            <a:rPr lang="zh-CN" altLang="en-US" sz="4000" dirty="0" smtClean="0">
              <a:latin typeface="楷体_GB2312" pitchFamily="49" charset="-122"/>
              <a:ea typeface="楷体_GB2312" pitchFamily="49" charset="-122"/>
            </a:rPr>
            <a:t>突破一</a:t>
          </a:r>
          <a:endParaRPr lang="zh-CN" altLang="en-US" sz="4000" dirty="0">
            <a:latin typeface="楷体_GB2312" pitchFamily="49" charset="-122"/>
            <a:ea typeface="楷体_GB2312" pitchFamily="49" charset="-122"/>
          </a:endParaRPr>
        </a:p>
      </dgm:t>
    </dgm:pt>
    <dgm:pt modelId="{6E36531C-57AC-4453-A888-207FAAD022CA}" type="parTrans" cxnId="{954AC634-FB80-4C07-BB81-4C5B77D0FCA7}">
      <dgm:prSet/>
      <dgm:spPr/>
      <dgm:t>
        <a:bodyPr/>
        <a:lstStyle/>
        <a:p>
          <a:endParaRPr lang="zh-CN" altLang="en-US"/>
        </a:p>
      </dgm:t>
    </dgm:pt>
    <dgm:pt modelId="{B9905501-AD6E-4F59-9AC8-F20990F12826}" type="sibTrans" cxnId="{954AC634-FB80-4C07-BB81-4C5B77D0FCA7}">
      <dgm:prSet/>
      <dgm:spPr/>
      <dgm:t>
        <a:bodyPr/>
        <a:lstStyle/>
        <a:p>
          <a:endParaRPr lang="zh-CN" altLang="en-US"/>
        </a:p>
      </dgm:t>
    </dgm:pt>
    <dgm:pt modelId="{886B250A-FEFF-4CAA-B102-45579F3C6D9E}">
      <dgm:prSet phldrT="[文本]" custT="1"/>
      <dgm:spPr/>
      <dgm:t>
        <a:bodyPr/>
        <a:lstStyle/>
        <a:p>
          <a:r>
            <a:rPr lang="zh-CN" altLang="en-US" sz="4000" b="1" dirty="0" smtClean="0">
              <a:latin typeface="楷体_GB2312" pitchFamily="49" charset="-122"/>
              <a:ea typeface="楷体_GB2312" pitchFamily="49" charset="-122"/>
            </a:rPr>
            <a:t>监管机制更完善</a:t>
          </a:r>
          <a:endParaRPr lang="zh-CN" altLang="en-US" sz="4000" dirty="0">
            <a:latin typeface="楷体_GB2312" pitchFamily="49" charset="-122"/>
            <a:ea typeface="楷体_GB2312" pitchFamily="49" charset="-122"/>
          </a:endParaRPr>
        </a:p>
      </dgm:t>
    </dgm:pt>
    <dgm:pt modelId="{28988BFA-44B5-4C62-8F06-8BEBB741B43B}" type="parTrans" cxnId="{A462F0B1-EDD0-4C64-BA27-0B75F206A504}">
      <dgm:prSet/>
      <dgm:spPr/>
      <dgm:t>
        <a:bodyPr/>
        <a:lstStyle/>
        <a:p>
          <a:endParaRPr lang="zh-CN" altLang="en-US"/>
        </a:p>
      </dgm:t>
    </dgm:pt>
    <dgm:pt modelId="{CF13B259-BFEB-4652-9C28-44B0F22149BD}" type="sibTrans" cxnId="{A462F0B1-EDD0-4C64-BA27-0B75F206A504}">
      <dgm:prSet/>
      <dgm:spPr/>
      <dgm:t>
        <a:bodyPr/>
        <a:lstStyle/>
        <a:p>
          <a:endParaRPr lang="zh-CN" altLang="en-US"/>
        </a:p>
      </dgm:t>
    </dgm:pt>
    <dgm:pt modelId="{BA2F084E-B402-4CB0-AB6A-8F149D898463}" type="pres">
      <dgm:prSet presAssocID="{3AFC8AB3-65AE-4774-85E4-114E112EC461}" presName="Name0" presStyleCnt="0">
        <dgm:presLayoutVars>
          <dgm:chPref val="3"/>
          <dgm:dir/>
          <dgm:animLvl val="lvl"/>
          <dgm:resizeHandles/>
        </dgm:presLayoutVars>
      </dgm:prSet>
      <dgm:spPr/>
      <dgm:t>
        <a:bodyPr/>
        <a:lstStyle/>
        <a:p>
          <a:endParaRPr lang="zh-CN" altLang="en-US"/>
        </a:p>
      </dgm:t>
    </dgm:pt>
    <dgm:pt modelId="{3DFEE4D5-3FAD-4BCF-B90A-8F80F057F072}" type="pres">
      <dgm:prSet presAssocID="{3B5789A3-BAA7-4DA1-B340-271604E3135A}" presName="horFlow" presStyleCnt="0"/>
      <dgm:spPr/>
    </dgm:pt>
    <dgm:pt modelId="{CCC160C4-B839-48FF-806D-83CF847598E4}" type="pres">
      <dgm:prSet presAssocID="{3B5789A3-BAA7-4DA1-B340-271604E3135A}" presName="bigChev" presStyleLbl="node1" presStyleIdx="0" presStyleCnt="1" custLinFactX="-22784" custLinFactNeighborX="-100000" custLinFactNeighborY="-31"/>
      <dgm:spPr/>
      <dgm:t>
        <a:bodyPr/>
        <a:lstStyle/>
        <a:p>
          <a:endParaRPr lang="zh-CN" altLang="en-US"/>
        </a:p>
      </dgm:t>
    </dgm:pt>
    <dgm:pt modelId="{19239F79-349B-42EE-AA78-CD3EF3B104EB}" type="pres">
      <dgm:prSet presAssocID="{28988BFA-44B5-4C62-8F06-8BEBB741B43B}" presName="parTrans" presStyleCnt="0"/>
      <dgm:spPr/>
    </dgm:pt>
    <dgm:pt modelId="{F3AC4745-EB50-4454-85BB-DC63626095D6}" type="pres">
      <dgm:prSet presAssocID="{886B250A-FEFF-4CAA-B102-45579F3C6D9E}" presName="node" presStyleLbl="alignAccFollowNode1" presStyleIdx="0" presStyleCnt="1" custScaleX="271893" custScaleY="112661" custLinFactX="-30020" custLinFactNeighborX="-100000" custLinFactNeighborY="-2684">
        <dgm:presLayoutVars>
          <dgm:bulletEnabled val="1"/>
        </dgm:presLayoutVars>
      </dgm:prSet>
      <dgm:spPr/>
      <dgm:t>
        <a:bodyPr/>
        <a:lstStyle/>
        <a:p>
          <a:endParaRPr lang="zh-CN" altLang="en-US"/>
        </a:p>
      </dgm:t>
    </dgm:pt>
  </dgm:ptLst>
  <dgm:cxnLst>
    <dgm:cxn modelId="{181FD602-B143-44C9-A37E-75312C28F23C}" type="presOf" srcId="{886B250A-FEFF-4CAA-B102-45579F3C6D9E}" destId="{F3AC4745-EB50-4454-85BB-DC63626095D6}" srcOrd="0" destOrd="0" presId="urn:microsoft.com/office/officeart/2005/8/layout/lProcess3"/>
    <dgm:cxn modelId="{5A99C1F8-F878-4475-B10D-12CBDDD6CF31}" type="presOf" srcId="{3B5789A3-BAA7-4DA1-B340-271604E3135A}" destId="{CCC160C4-B839-48FF-806D-83CF847598E4}" srcOrd="0" destOrd="0" presId="urn:microsoft.com/office/officeart/2005/8/layout/lProcess3"/>
    <dgm:cxn modelId="{A462F0B1-EDD0-4C64-BA27-0B75F206A504}" srcId="{3B5789A3-BAA7-4DA1-B340-271604E3135A}" destId="{886B250A-FEFF-4CAA-B102-45579F3C6D9E}" srcOrd="0" destOrd="0" parTransId="{28988BFA-44B5-4C62-8F06-8BEBB741B43B}" sibTransId="{CF13B259-BFEB-4652-9C28-44B0F22149BD}"/>
    <dgm:cxn modelId="{6CCFD678-1084-4D17-8A1C-08E88657E3FA}" type="presOf" srcId="{3AFC8AB3-65AE-4774-85E4-114E112EC461}" destId="{BA2F084E-B402-4CB0-AB6A-8F149D898463}" srcOrd="0" destOrd="0" presId="urn:microsoft.com/office/officeart/2005/8/layout/lProcess3"/>
    <dgm:cxn modelId="{954AC634-FB80-4C07-BB81-4C5B77D0FCA7}" srcId="{3AFC8AB3-65AE-4774-85E4-114E112EC461}" destId="{3B5789A3-BAA7-4DA1-B340-271604E3135A}" srcOrd="0" destOrd="0" parTransId="{6E36531C-57AC-4453-A888-207FAAD022CA}" sibTransId="{B9905501-AD6E-4F59-9AC8-F20990F12826}"/>
    <dgm:cxn modelId="{1CE87DAD-CB38-432E-9446-38CDECEC56E4}" type="presParOf" srcId="{BA2F084E-B402-4CB0-AB6A-8F149D898463}" destId="{3DFEE4D5-3FAD-4BCF-B90A-8F80F057F072}" srcOrd="0" destOrd="0" presId="urn:microsoft.com/office/officeart/2005/8/layout/lProcess3"/>
    <dgm:cxn modelId="{0BE09B39-4336-4EA0-A593-97639DCF4561}" type="presParOf" srcId="{3DFEE4D5-3FAD-4BCF-B90A-8F80F057F072}" destId="{CCC160C4-B839-48FF-806D-83CF847598E4}" srcOrd="0" destOrd="0" presId="urn:microsoft.com/office/officeart/2005/8/layout/lProcess3"/>
    <dgm:cxn modelId="{3A294355-2A1B-4FC4-B29E-D99968F91509}" type="presParOf" srcId="{3DFEE4D5-3FAD-4BCF-B90A-8F80F057F072}" destId="{19239F79-349B-42EE-AA78-CD3EF3B104EB}" srcOrd="1" destOrd="0" presId="urn:microsoft.com/office/officeart/2005/8/layout/lProcess3"/>
    <dgm:cxn modelId="{C638EA75-124E-40E4-B6B4-0BC095993220}" type="presParOf" srcId="{3DFEE4D5-3FAD-4BCF-B90A-8F80F057F072}" destId="{F3AC4745-EB50-4454-85BB-DC63626095D6}" srcOrd="2" destOrd="0" presId="urn:microsoft.com/office/officeart/2005/8/layout/lProcess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AFC8AB3-65AE-4774-85E4-114E112EC461}" type="doc">
      <dgm:prSet loTypeId="urn:microsoft.com/office/officeart/2005/8/layout/lProcess3" loCatId="process" qsTypeId="urn:microsoft.com/office/officeart/2005/8/quickstyle/simple1" qsCatId="simple" csTypeId="urn:microsoft.com/office/officeart/2005/8/colors/accent2_2" csCatId="accent2" phldr="1"/>
      <dgm:spPr/>
      <dgm:t>
        <a:bodyPr/>
        <a:lstStyle/>
        <a:p>
          <a:endParaRPr lang="zh-CN" altLang="en-US"/>
        </a:p>
      </dgm:t>
    </dgm:pt>
    <dgm:pt modelId="{3B5789A3-BAA7-4DA1-B340-271604E3135A}">
      <dgm:prSet phldrT="[文本]" custT="1"/>
      <dgm:spPr/>
      <dgm:t>
        <a:bodyPr/>
        <a:lstStyle/>
        <a:p>
          <a:r>
            <a:rPr lang="zh-CN" altLang="en-US" sz="4000" dirty="0" smtClean="0">
              <a:latin typeface="楷体_GB2312" pitchFamily="49" charset="-122"/>
              <a:ea typeface="楷体_GB2312" pitchFamily="49" charset="-122"/>
            </a:rPr>
            <a:t>突破一</a:t>
          </a:r>
          <a:endParaRPr lang="zh-CN" altLang="en-US" sz="4000" dirty="0">
            <a:latin typeface="楷体_GB2312" pitchFamily="49" charset="-122"/>
            <a:ea typeface="楷体_GB2312" pitchFamily="49" charset="-122"/>
          </a:endParaRPr>
        </a:p>
      </dgm:t>
    </dgm:pt>
    <dgm:pt modelId="{6E36531C-57AC-4453-A888-207FAAD022CA}" type="parTrans" cxnId="{954AC634-FB80-4C07-BB81-4C5B77D0FCA7}">
      <dgm:prSet/>
      <dgm:spPr/>
      <dgm:t>
        <a:bodyPr/>
        <a:lstStyle/>
        <a:p>
          <a:endParaRPr lang="zh-CN" altLang="en-US"/>
        </a:p>
      </dgm:t>
    </dgm:pt>
    <dgm:pt modelId="{B9905501-AD6E-4F59-9AC8-F20990F12826}" type="sibTrans" cxnId="{954AC634-FB80-4C07-BB81-4C5B77D0FCA7}">
      <dgm:prSet/>
      <dgm:spPr/>
      <dgm:t>
        <a:bodyPr/>
        <a:lstStyle/>
        <a:p>
          <a:endParaRPr lang="zh-CN" altLang="en-US"/>
        </a:p>
      </dgm:t>
    </dgm:pt>
    <dgm:pt modelId="{886B250A-FEFF-4CAA-B102-45579F3C6D9E}">
      <dgm:prSet phldrT="[文本]" custT="1"/>
      <dgm:spPr/>
      <dgm:t>
        <a:bodyPr/>
        <a:lstStyle/>
        <a:p>
          <a:r>
            <a:rPr lang="zh-CN" altLang="en-US" sz="4000" b="1" dirty="0" smtClean="0">
              <a:latin typeface="楷体_GB2312" pitchFamily="49" charset="-122"/>
              <a:ea typeface="楷体_GB2312" pitchFamily="49" charset="-122"/>
            </a:rPr>
            <a:t>监管机制更完善</a:t>
          </a:r>
          <a:endParaRPr lang="zh-CN" altLang="en-US" sz="4000" dirty="0">
            <a:latin typeface="楷体_GB2312" pitchFamily="49" charset="-122"/>
            <a:ea typeface="楷体_GB2312" pitchFamily="49" charset="-122"/>
          </a:endParaRPr>
        </a:p>
      </dgm:t>
    </dgm:pt>
    <dgm:pt modelId="{28988BFA-44B5-4C62-8F06-8BEBB741B43B}" type="parTrans" cxnId="{A462F0B1-EDD0-4C64-BA27-0B75F206A504}">
      <dgm:prSet/>
      <dgm:spPr/>
      <dgm:t>
        <a:bodyPr/>
        <a:lstStyle/>
        <a:p>
          <a:endParaRPr lang="zh-CN" altLang="en-US"/>
        </a:p>
      </dgm:t>
    </dgm:pt>
    <dgm:pt modelId="{CF13B259-BFEB-4652-9C28-44B0F22149BD}" type="sibTrans" cxnId="{A462F0B1-EDD0-4C64-BA27-0B75F206A504}">
      <dgm:prSet/>
      <dgm:spPr/>
      <dgm:t>
        <a:bodyPr/>
        <a:lstStyle/>
        <a:p>
          <a:endParaRPr lang="zh-CN" altLang="en-US"/>
        </a:p>
      </dgm:t>
    </dgm:pt>
    <dgm:pt modelId="{BA2F084E-B402-4CB0-AB6A-8F149D898463}" type="pres">
      <dgm:prSet presAssocID="{3AFC8AB3-65AE-4774-85E4-114E112EC461}" presName="Name0" presStyleCnt="0">
        <dgm:presLayoutVars>
          <dgm:chPref val="3"/>
          <dgm:dir/>
          <dgm:animLvl val="lvl"/>
          <dgm:resizeHandles/>
        </dgm:presLayoutVars>
      </dgm:prSet>
      <dgm:spPr/>
      <dgm:t>
        <a:bodyPr/>
        <a:lstStyle/>
        <a:p>
          <a:endParaRPr lang="zh-CN" altLang="en-US"/>
        </a:p>
      </dgm:t>
    </dgm:pt>
    <dgm:pt modelId="{3DFEE4D5-3FAD-4BCF-B90A-8F80F057F072}" type="pres">
      <dgm:prSet presAssocID="{3B5789A3-BAA7-4DA1-B340-271604E3135A}" presName="horFlow" presStyleCnt="0"/>
      <dgm:spPr/>
    </dgm:pt>
    <dgm:pt modelId="{CCC160C4-B839-48FF-806D-83CF847598E4}" type="pres">
      <dgm:prSet presAssocID="{3B5789A3-BAA7-4DA1-B340-271604E3135A}" presName="bigChev" presStyleLbl="node1" presStyleIdx="0" presStyleCnt="1" custLinFactX="-22784" custLinFactNeighborX="-100000" custLinFactNeighborY="-31"/>
      <dgm:spPr/>
      <dgm:t>
        <a:bodyPr/>
        <a:lstStyle/>
        <a:p>
          <a:endParaRPr lang="zh-CN" altLang="en-US"/>
        </a:p>
      </dgm:t>
    </dgm:pt>
    <dgm:pt modelId="{19239F79-349B-42EE-AA78-CD3EF3B104EB}" type="pres">
      <dgm:prSet presAssocID="{28988BFA-44B5-4C62-8F06-8BEBB741B43B}" presName="parTrans" presStyleCnt="0"/>
      <dgm:spPr/>
    </dgm:pt>
    <dgm:pt modelId="{F3AC4745-EB50-4454-85BB-DC63626095D6}" type="pres">
      <dgm:prSet presAssocID="{886B250A-FEFF-4CAA-B102-45579F3C6D9E}" presName="node" presStyleLbl="alignAccFollowNode1" presStyleIdx="0" presStyleCnt="1" custScaleX="271893" custScaleY="112661" custLinFactX="-30020" custLinFactNeighborX="-100000" custLinFactNeighborY="-2684">
        <dgm:presLayoutVars>
          <dgm:bulletEnabled val="1"/>
        </dgm:presLayoutVars>
      </dgm:prSet>
      <dgm:spPr/>
      <dgm:t>
        <a:bodyPr/>
        <a:lstStyle/>
        <a:p>
          <a:endParaRPr lang="zh-CN" altLang="en-US"/>
        </a:p>
      </dgm:t>
    </dgm:pt>
  </dgm:ptLst>
  <dgm:cxnLst>
    <dgm:cxn modelId="{FFD4F992-5356-4D9F-97BE-73B3F5184806}" type="presOf" srcId="{3B5789A3-BAA7-4DA1-B340-271604E3135A}" destId="{CCC160C4-B839-48FF-806D-83CF847598E4}" srcOrd="0" destOrd="0" presId="urn:microsoft.com/office/officeart/2005/8/layout/lProcess3"/>
    <dgm:cxn modelId="{1FD2528E-57A1-4EB2-B664-EACCF03F79B9}" type="presOf" srcId="{886B250A-FEFF-4CAA-B102-45579F3C6D9E}" destId="{F3AC4745-EB50-4454-85BB-DC63626095D6}" srcOrd="0" destOrd="0" presId="urn:microsoft.com/office/officeart/2005/8/layout/lProcess3"/>
    <dgm:cxn modelId="{A740339F-8D79-458C-A5C9-D129260B5314}" type="presOf" srcId="{3AFC8AB3-65AE-4774-85E4-114E112EC461}" destId="{BA2F084E-B402-4CB0-AB6A-8F149D898463}" srcOrd="0" destOrd="0" presId="urn:microsoft.com/office/officeart/2005/8/layout/lProcess3"/>
    <dgm:cxn modelId="{A462F0B1-EDD0-4C64-BA27-0B75F206A504}" srcId="{3B5789A3-BAA7-4DA1-B340-271604E3135A}" destId="{886B250A-FEFF-4CAA-B102-45579F3C6D9E}" srcOrd="0" destOrd="0" parTransId="{28988BFA-44B5-4C62-8F06-8BEBB741B43B}" sibTransId="{CF13B259-BFEB-4652-9C28-44B0F22149BD}"/>
    <dgm:cxn modelId="{954AC634-FB80-4C07-BB81-4C5B77D0FCA7}" srcId="{3AFC8AB3-65AE-4774-85E4-114E112EC461}" destId="{3B5789A3-BAA7-4DA1-B340-271604E3135A}" srcOrd="0" destOrd="0" parTransId="{6E36531C-57AC-4453-A888-207FAAD022CA}" sibTransId="{B9905501-AD6E-4F59-9AC8-F20990F12826}"/>
    <dgm:cxn modelId="{5E7212F0-DB5C-41D6-87C7-596E37D8697C}" type="presParOf" srcId="{BA2F084E-B402-4CB0-AB6A-8F149D898463}" destId="{3DFEE4D5-3FAD-4BCF-B90A-8F80F057F072}" srcOrd="0" destOrd="0" presId="urn:microsoft.com/office/officeart/2005/8/layout/lProcess3"/>
    <dgm:cxn modelId="{227BFBC3-8FA0-470A-B1BF-7513785018CF}" type="presParOf" srcId="{3DFEE4D5-3FAD-4BCF-B90A-8F80F057F072}" destId="{CCC160C4-B839-48FF-806D-83CF847598E4}" srcOrd="0" destOrd="0" presId="urn:microsoft.com/office/officeart/2005/8/layout/lProcess3"/>
    <dgm:cxn modelId="{998F82CB-DC33-40A5-B659-501CD8F3243E}" type="presParOf" srcId="{3DFEE4D5-3FAD-4BCF-B90A-8F80F057F072}" destId="{19239F79-349B-42EE-AA78-CD3EF3B104EB}" srcOrd="1" destOrd="0" presId="urn:microsoft.com/office/officeart/2005/8/layout/lProcess3"/>
    <dgm:cxn modelId="{6C0969B5-0B74-434D-B6CC-69FE481FDFEB}" type="presParOf" srcId="{3DFEE4D5-3FAD-4BCF-B90A-8F80F057F072}" destId="{F3AC4745-EB50-4454-85BB-DC63626095D6}" srcOrd="2" destOrd="0" presId="urn:microsoft.com/office/officeart/2005/8/layout/lProcess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AFC8AB3-65AE-4774-85E4-114E112EC461}" type="doc">
      <dgm:prSet loTypeId="urn:microsoft.com/office/officeart/2005/8/layout/lProcess3" loCatId="process" qsTypeId="urn:microsoft.com/office/officeart/2005/8/quickstyle/simple1" qsCatId="simple" csTypeId="urn:microsoft.com/office/officeart/2005/8/colors/accent2_2" csCatId="accent2" phldr="1"/>
      <dgm:spPr/>
      <dgm:t>
        <a:bodyPr/>
        <a:lstStyle/>
        <a:p>
          <a:endParaRPr lang="zh-CN" altLang="en-US"/>
        </a:p>
      </dgm:t>
    </dgm:pt>
    <dgm:pt modelId="{3B5789A3-BAA7-4DA1-B340-271604E3135A}">
      <dgm:prSet phldrT="[文本]" custT="1"/>
      <dgm:spPr/>
      <dgm:t>
        <a:bodyPr/>
        <a:lstStyle/>
        <a:p>
          <a:r>
            <a:rPr lang="zh-CN" altLang="en-US" sz="4000" dirty="0" smtClean="0">
              <a:latin typeface="楷体_GB2312" pitchFamily="49" charset="-122"/>
              <a:ea typeface="楷体_GB2312" pitchFamily="49" charset="-122"/>
            </a:rPr>
            <a:t>突破一</a:t>
          </a:r>
          <a:endParaRPr lang="zh-CN" altLang="en-US" sz="4000" dirty="0">
            <a:latin typeface="楷体_GB2312" pitchFamily="49" charset="-122"/>
            <a:ea typeface="楷体_GB2312" pitchFamily="49" charset="-122"/>
          </a:endParaRPr>
        </a:p>
      </dgm:t>
    </dgm:pt>
    <dgm:pt modelId="{6E36531C-57AC-4453-A888-207FAAD022CA}" type="parTrans" cxnId="{954AC634-FB80-4C07-BB81-4C5B77D0FCA7}">
      <dgm:prSet/>
      <dgm:spPr/>
      <dgm:t>
        <a:bodyPr/>
        <a:lstStyle/>
        <a:p>
          <a:endParaRPr lang="zh-CN" altLang="en-US"/>
        </a:p>
      </dgm:t>
    </dgm:pt>
    <dgm:pt modelId="{B9905501-AD6E-4F59-9AC8-F20990F12826}" type="sibTrans" cxnId="{954AC634-FB80-4C07-BB81-4C5B77D0FCA7}">
      <dgm:prSet/>
      <dgm:spPr/>
      <dgm:t>
        <a:bodyPr/>
        <a:lstStyle/>
        <a:p>
          <a:endParaRPr lang="zh-CN" altLang="en-US"/>
        </a:p>
      </dgm:t>
    </dgm:pt>
    <dgm:pt modelId="{886B250A-FEFF-4CAA-B102-45579F3C6D9E}">
      <dgm:prSet phldrT="[文本]" custT="1"/>
      <dgm:spPr/>
      <dgm:t>
        <a:bodyPr/>
        <a:lstStyle/>
        <a:p>
          <a:r>
            <a:rPr lang="zh-CN" altLang="en-US" sz="4000" b="1" dirty="0" smtClean="0">
              <a:latin typeface="楷体_GB2312" pitchFamily="49" charset="-122"/>
              <a:ea typeface="楷体_GB2312" pitchFamily="49" charset="-122"/>
            </a:rPr>
            <a:t>监管机制更完善</a:t>
          </a:r>
          <a:endParaRPr lang="zh-CN" altLang="en-US" sz="4000" dirty="0">
            <a:latin typeface="楷体_GB2312" pitchFamily="49" charset="-122"/>
            <a:ea typeface="楷体_GB2312" pitchFamily="49" charset="-122"/>
          </a:endParaRPr>
        </a:p>
      </dgm:t>
    </dgm:pt>
    <dgm:pt modelId="{28988BFA-44B5-4C62-8F06-8BEBB741B43B}" type="parTrans" cxnId="{A462F0B1-EDD0-4C64-BA27-0B75F206A504}">
      <dgm:prSet/>
      <dgm:spPr/>
      <dgm:t>
        <a:bodyPr/>
        <a:lstStyle/>
        <a:p>
          <a:endParaRPr lang="zh-CN" altLang="en-US"/>
        </a:p>
      </dgm:t>
    </dgm:pt>
    <dgm:pt modelId="{CF13B259-BFEB-4652-9C28-44B0F22149BD}" type="sibTrans" cxnId="{A462F0B1-EDD0-4C64-BA27-0B75F206A504}">
      <dgm:prSet/>
      <dgm:spPr/>
      <dgm:t>
        <a:bodyPr/>
        <a:lstStyle/>
        <a:p>
          <a:endParaRPr lang="zh-CN" altLang="en-US"/>
        </a:p>
      </dgm:t>
    </dgm:pt>
    <dgm:pt modelId="{BA2F084E-B402-4CB0-AB6A-8F149D898463}" type="pres">
      <dgm:prSet presAssocID="{3AFC8AB3-65AE-4774-85E4-114E112EC461}" presName="Name0" presStyleCnt="0">
        <dgm:presLayoutVars>
          <dgm:chPref val="3"/>
          <dgm:dir/>
          <dgm:animLvl val="lvl"/>
          <dgm:resizeHandles/>
        </dgm:presLayoutVars>
      </dgm:prSet>
      <dgm:spPr/>
      <dgm:t>
        <a:bodyPr/>
        <a:lstStyle/>
        <a:p>
          <a:endParaRPr lang="zh-CN" altLang="en-US"/>
        </a:p>
      </dgm:t>
    </dgm:pt>
    <dgm:pt modelId="{3DFEE4D5-3FAD-4BCF-B90A-8F80F057F072}" type="pres">
      <dgm:prSet presAssocID="{3B5789A3-BAA7-4DA1-B340-271604E3135A}" presName="horFlow" presStyleCnt="0"/>
      <dgm:spPr/>
    </dgm:pt>
    <dgm:pt modelId="{CCC160C4-B839-48FF-806D-83CF847598E4}" type="pres">
      <dgm:prSet presAssocID="{3B5789A3-BAA7-4DA1-B340-271604E3135A}" presName="bigChev" presStyleLbl="node1" presStyleIdx="0" presStyleCnt="1" custLinFactX="-22784" custLinFactNeighborX="-100000" custLinFactNeighborY="-31"/>
      <dgm:spPr/>
      <dgm:t>
        <a:bodyPr/>
        <a:lstStyle/>
        <a:p>
          <a:endParaRPr lang="zh-CN" altLang="en-US"/>
        </a:p>
      </dgm:t>
    </dgm:pt>
    <dgm:pt modelId="{19239F79-349B-42EE-AA78-CD3EF3B104EB}" type="pres">
      <dgm:prSet presAssocID="{28988BFA-44B5-4C62-8F06-8BEBB741B43B}" presName="parTrans" presStyleCnt="0"/>
      <dgm:spPr/>
    </dgm:pt>
    <dgm:pt modelId="{F3AC4745-EB50-4454-85BB-DC63626095D6}" type="pres">
      <dgm:prSet presAssocID="{886B250A-FEFF-4CAA-B102-45579F3C6D9E}" presName="node" presStyleLbl="alignAccFollowNode1" presStyleIdx="0" presStyleCnt="1" custScaleX="271893" custScaleY="112661" custLinFactX="-30020" custLinFactNeighborX="-100000" custLinFactNeighborY="-2684">
        <dgm:presLayoutVars>
          <dgm:bulletEnabled val="1"/>
        </dgm:presLayoutVars>
      </dgm:prSet>
      <dgm:spPr/>
      <dgm:t>
        <a:bodyPr/>
        <a:lstStyle/>
        <a:p>
          <a:endParaRPr lang="zh-CN" altLang="en-US"/>
        </a:p>
      </dgm:t>
    </dgm:pt>
  </dgm:ptLst>
  <dgm:cxnLst>
    <dgm:cxn modelId="{954AC634-FB80-4C07-BB81-4C5B77D0FCA7}" srcId="{3AFC8AB3-65AE-4774-85E4-114E112EC461}" destId="{3B5789A3-BAA7-4DA1-B340-271604E3135A}" srcOrd="0" destOrd="0" parTransId="{6E36531C-57AC-4453-A888-207FAAD022CA}" sibTransId="{B9905501-AD6E-4F59-9AC8-F20990F12826}"/>
    <dgm:cxn modelId="{C26D89D3-B021-4F02-9E0B-524057129EB9}" type="presOf" srcId="{3AFC8AB3-65AE-4774-85E4-114E112EC461}" destId="{BA2F084E-B402-4CB0-AB6A-8F149D898463}" srcOrd="0" destOrd="0" presId="urn:microsoft.com/office/officeart/2005/8/layout/lProcess3"/>
    <dgm:cxn modelId="{593C0A38-7B4D-4D68-8A88-B8E6E1829A28}" type="presOf" srcId="{886B250A-FEFF-4CAA-B102-45579F3C6D9E}" destId="{F3AC4745-EB50-4454-85BB-DC63626095D6}" srcOrd="0" destOrd="0" presId="urn:microsoft.com/office/officeart/2005/8/layout/lProcess3"/>
    <dgm:cxn modelId="{A462F0B1-EDD0-4C64-BA27-0B75F206A504}" srcId="{3B5789A3-BAA7-4DA1-B340-271604E3135A}" destId="{886B250A-FEFF-4CAA-B102-45579F3C6D9E}" srcOrd="0" destOrd="0" parTransId="{28988BFA-44B5-4C62-8F06-8BEBB741B43B}" sibTransId="{CF13B259-BFEB-4652-9C28-44B0F22149BD}"/>
    <dgm:cxn modelId="{7E087306-A9A4-4718-BD1E-50EA49AFD2BF}" type="presOf" srcId="{3B5789A3-BAA7-4DA1-B340-271604E3135A}" destId="{CCC160C4-B839-48FF-806D-83CF847598E4}" srcOrd="0" destOrd="0" presId="urn:microsoft.com/office/officeart/2005/8/layout/lProcess3"/>
    <dgm:cxn modelId="{6CD88E50-DA46-4417-B347-A98B7DA8B6D6}" type="presParOf" srcId="{BA2F084E-B402-4CB0-AB6A-8F149D898463}" destId="{3DFEE4D5-3FAD-4BCF-B90A-8F80F057F072}" srcOrd="0" destOrd="0" presId="urn:microsoft.com/office/officeart/2005/8/layout/lProcess3"/>
    <dgm:cxn modelId="{7664A735-863C-4450-AAC9-1AE73A57C315}" type="presParOf" srcId="{3DFEE4D5-3FAD-4BCF-B90A-8F80F057F072}" destId="{CCC160C4-B839-48FF-806D-83CF847598E4}" srcOrd="0" destOrd="0" presId="urn:microsoft.com/office/officeart/2005/8/layout/lProcess3"/>
    <dgm:cxn modelId="{CF2120CA-3555-4747-95E0-86A6ACFB5B0B}" type="presParOf" srcId="{3DFEE4D5-3FAD-4BCF-B90A-8F80F057F072}" destId="{19239F79-349B-42EE-AA78-CD3EF3B104EB}" srcOrd="1" destOrd="0" presId="urn:microsoft.com/office/officeart/2005/8/layout/lProcess3"/>
    <dgm:cxn modelId="{9BE8B5E0-3450-4A0A-8631-C3CBF2820F74}" type="presParOf" srcId="{3DFEE4D5-3FAD-4BCF-B90A-8F80F057F072}" destId="{F3AC4745-EB50-4454-85BB-DC63626095D6}" srcOrd="2" destOrd="0" presId="urn:microsoft.com/office/officeart/2005/8/layout/lProcess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AFC8AB3-65AE-4774-85E4-114E112EC461}" type="doc">
      <dgm:prSet loTypeId="urn:microsoft.com/office/officeart/2005/8/layout/lProcess3" loCatId="process" qsTypeId="urn:microsoft.com/office/officeart/2005/8/quickstyle/simple1" qsCatId="simple" csTypeId="urn:microsoft.com/office/officeart/2005/8/colors/accent2_2" csCatId="accent2" phldr="1"/>
      <dgm:spPr/>
      <dgm:t>
        <a:bodyPr/>
        <a:lstStyle/>
        <a:p>
          <a:endParaRPr lang="zh-CN" altLang="en-US"/>
        </a:p>
      </dgm:t>
    </dgm:pt>
    <dgm:pt modelId="{3B5789A3-BAA7-4DA1-B340-271604E3135A}">
      <dgm:prSet phldrT="[文本]" custT="1"/>
      <dgm:spPr/>
      <dgm:t>
        <a:bodyPr/>
        <a:lstStyle/>
        <a:p>
          <a:r>
            <a:rPr lang="zh-CN" altLang="en-US" sz="4000" dirty="0" smtClean="0">
              <a:latin typeface="楷体_GB2312" pitchFamily="49" charset="-122"/>
              <a:ea typeface="楷体_GB2312" pitchFamily="49" charset="-122"/>
            </a:rPr>
            <a:t>突破一</a:t>
          </a:r>
          <a:endParaRPr lang="zh-CN" altLang="en-US" sz="4000" dirty="0">
            <a:latin typeface="楷体_GB2312" pitchFamily="49" charset="-122"/>
            <a:ea typeface="楷体_GB2312" pitchFamily="49" charset="-122"/>
          </a:endParaRPr>
        </a:p>
      </dgm:t>
    </dgm:pt>
    <dgm:pt modelId="{6E36531C-57AC-4453-A888-207FAAD022CA}" type="parTrans" cxnId="{954AC634-FB80-4C07-BB81-4C5B77D0FCA7}">
      <dgm:prSet/>
      <dgm:spPr/>
      <dgm:t>
        <a:bodyPr/>
        <a:lstStyle/>
        <a:p>
          <a:endParaRPr lang="zh-CN" altLang="en-US"/>
        </a:p>
      </dgm:t>
    </dgm:pt>
    <dgm:pt modelId="{B9905501-AD6E-4F59-9AC8-F20990F12826}" type="sibTrans" cxnId="{954AC634-FB80-4C07-BB81-4C5B77D0FCA7}">
      <dgm:prSet/>
      <dgm:spPr/>
      <dgm:t>
        <a:bodyPr/>
        <a:lstStyle/>
        <a:p>
          <a:endParaRPr lang="zh-CN" altLang="en-US"/>
        </a:p>
      </dgm:t>
    </dgm:pt>
    <dgm:pt modelId="{886B250A-FEFF-4CAA-B102-45579F3C6D9E}">
      <dgm:prSet phldrT="[文本]" custT="1"/>
      <dgm:spPr/>
      <dgm:t>
        <a:bodyPr/>
        <a:lstStyle/>
        <a:p>
          <a:r>
            <a:rPr lang="zh-CN" altLang="en-US" sz="4000" b="1" dirty="0" smtClean="0">
              <a:latin typeface="楷体_GB2312" pitchFamily="49" charset="-122"/>
              <a:ea typeface="楷体_GB2312" pitchFamily="49" charset="-122"/>
            </a:rPr>
            <a:t>监管机制更完善</a:t>
          </a:r>
          <a:endParaRPr lang="zh-CN" altLang="en-US" sz="4000" dirty="0">
            <a:latin typeface="楷体_GB2312" pitchFamily="49" charset="-122"/>
            <a:ea typeface="楷体_GB2312" pitchFamily="49" charset="-122"/>
          </a:endParaRPr>
        </a:p>
      </dgm:t>
    </dgm:pt>
    <dgm:pt modelId="{28988BFA-44B5-4C62-8F06-8BEBB741B43B}" type="parTrans" cxnId="{A462F0B1-EDD0-4C64-BA27-0B75F206A504}">
      <dgm:prSet/>
      <dgm:spPr/>
      <dgm:t>
        <a:bodyPr/>
        <a:lstStyle/>
        <a:p>
          <a:endParaRPr lang="zh-CN" altLang="en-US"/>
        </a:p>
      </dgm:t>
    </dgm:pt>
    <dgm:pt modelId="{CF13B259-BFEB-4652-9C28-44B0F22149BD}" type="sibTrans" cxnId="{A462F0B1-EDD0-4C64-BA27-0B75F206A504}">
      <dgm:prSet/>
      <dgm:spPr/>
      <dgm:t>
        <a:bodyPr/>
        <a:lstStyle/>
        <a:p>
          <a:endParaRPr lang="zh-CN" altLang="en-US"/>
        </a:p>
      </dgm:t>
    </dgm:pt>
    <dgm:pt modelId="{BA2F084E-B402-4CB0-AB6A-8F149D898463}" type="pres">
      <dgm:prSet presAssocID="{3AFC8AB3-65AE-4774-85E4-114E112EC461}" presName="Name0" presStyleCnt="0">
        <dgm:presLayoutVars>
          <dgm:chPref val="3"/>
          <dgm:dir/>
          <dgm:animLvl val="lvl"/>
          <dgm:resizeHandles/>
        </dgm:presLayoutVars>
      </dgm:prSet>
      <dgm:spPr/>
      <dgm:t>
        <a:bodyPr/>
        <a:lstStyle/>
        <a:p>
          <a:endParaRPr lang="zh-CN" altLang="en-US"/>
        </a:p>
      </dgm:t>
    </dgm:pt>
    <dgm:pt modelId="{3DFEE4D5-3FAD-4BCF-B90A-8F80F057F072}" type="pres">
      <dgm:prSet presAssocID="{3B5789A3-BAA7-4DA1-B340-271604E3135A}" presName="horFlow" presStyleCnt="0"/>
      <dgm:spPr/>
    </dgm:pt>
    <dgm:pt modelId="{CCC160C4-B839-48FF-806D-83CF847598E4}" type="pres">
      <dgm:prSet presAssocID="{3B5789A3-BAA7-4DA1-B340-271604E3135A}" presName="bigChev" presStyleLbl="node1" presStyleIdx="0" presStyleCnt="1" custLinFactX="-22784" custLinFactNeighborX="-100000" custLinFactNeighborY="-31"/>
      <dgm:spPr/>
      <dgm:t>
        <a:bodyPr/>
        <a:lstStyle/>
        <a:p>
          <a:endParaRPr lang="zh-CN" altLang="en-US"/>
        </a:p>
      </dgm:t>
    </dgm:pt>
    <dgm:pt modelId="{19239F79-349B-42EE-AA78-CD3EF3B104EB}" type="pres">
      <dgm:prSet presAssocID="{28988BFA-44B5-4C62-8F06-8BEBB741B43B}" presName="parTrans" presStyleCnt="0"/>
      <dgm:spPr/>
    </dgm:pt>
    <dgm:pt modelId="{F3AC4745-EB50-4454-85BB-DC63626095D6}" type="pres">
      <dgm:prSet presAssocID="{886B250A-FEFF-4CAA-B102-45579F3C6D9E}" presName="node" presStyleLbl="alignAccFollowNode1" presStyleIdx="0" presStyleCnt="1" custScaleX="271893" custScaleY="112661" custLinFactX="-30020" custLinFactNeighborX="-100000" custLinFactNeighborY="-2684">
        <dgm:presLayoutVars>
          <dgm:bulletEnabled val="1"/>
        </dgm:presLayoutVars>
      </dgm:prSet>
      <dgm:spPr/>
      <dgm:t>
        <a:bodyPr/>
        <a:lstStyle/>
        <a:p>
          <a:endParaRPr lang="zh-CN" altLang="en-US"/>
        </a:p>
      </dgm:t>
    </dgm:pt>
  </dgm:ptLst>
  <dgm:cxnLst>
    <dgm:cxn modelId="{03A9554D-E3A4-49D8-900B-CCF9BA85F1AE}" type="presOf" srcId="{886B250A-FEFF-4CAA-B102-45579F3C6D9E}" destId="{F3AC4745-EB50-4454-85BB-DC63626095D6}" srcOrd="0" destOrd="0" presId="urn:microsoft.com/office/officeart/2005/8/layout/lProcess3"/>
    <dgm:cxn modelId="{18FB2FFB-4F07-4EEE-A0E5-3C023A82B18C}" type="presOf" srcId="{3AFC8AB3-65AE-4774-85E4-114E112EC461}" destId="{BA2F084E-B402-4CB0-AB6A-8F149D898463}" srcOrd="0" destOrd="0" presId="urn:microsoft.com/office/officeart/2005/8/layout/lProcess3"/>
    <dgm:cxn modelId="{B1F60AA9-EDCD-49E3-8235-B48096B8A601}" type="presOf" srcId="{3B5789A3-BAA7-4DA1-B340-271604E3135A}" destId="{CCC160C4-B839-48FF-806D-83CF847598E4}" srcOrd="0" destOrd="0" presId="urn:microsoft.com/office/officeart/2005/8/layout/lProcess3"/>
    <dgm:cxn modelId="{A462F0B1-EDD0-4C64-BA27-0B75F206A504}" srcId="{3B5789A3-BAA7-4DA1-B340-271604E3135A}" destId="{886B250A-FEFF-4CAA-B102-45579F3C6D9E}" srcOrd="0" destOrd="0" parTransId="{28988BFA-44B5-4C62-8F06-8BEBB741B43B}" sibTransId="{CF13B259-BFEB-4652-9C28-44B0F22149BD}"/>
    <dgm:cxn modelId="{954AC634-FB80-4C07-BB81-4C5B77D0FCA7}" srcId="{3AFC8AB3-65AE-4774-85E4-114E112EC461}" destId="{3B5789A3-BAA7-4DA1-B340-271604E3135A}" srcOrd="0" destOrd="0" parTransId="{6E36531C-57AC-4453-A888-207FAAD022CA}" sibTransId="{B9905501-AD6E-4F59-9AC8-F20990F12826}"/>
    <dgm:cxn modelId="{8FF2E4E7-C226-416E-B633-6E5E1A3B2C9B}" type="presParOf" srcId="{BA2F084E-B402-4CB0-AB6A-8F149D898463}" destId="{3DFEE4D5-3FAD-4BCF-B90A-8F80F057F072}" srcOrd="0" destOrd="0" presId="urn:microsoft.com/office/officeart/2005/8/layout/lProcess3"/>
    <dgm:cxn modelId="{95493D53-5CD9-4034-950B-66D6A1DF6E6E}" type="presParOf" srcId="{3DFEE4D5-3FAD-4BCF-B90A-8F80F057F072}" destId="{CCC160C4-B839-48FF-806D-83CF847598E4}" srcOrd="0" destOrd="0" presId="urn:microsoft.com/office/officeart/2005/8/layout/lProcess3"/>
    <dgm:cxn modelId="{C1869817-7420-4254-89E0-4B92194D06B3}" type="presParOf" srcId="{3DFEE4D5-3FAD-4BCF-B90A-8F80F057F072}" destId="{19239F79-349B-42EE-AA78-CD3EF3B104EB}" srcOrd="1" destOrd="0" presId="urn:microsoft.com/office/officeart/2005/8/layout/lProcess3"/>
    <dgm:cxn modelId="{44EFC3D1-FC37-40E5-8B0B-13D2442328F3}" type="presParOf" srcId="{3DFEE4D5-3FAD-4BCF-B90A-8F80F057F072}" destId="{F3AC4745-EB50-4454-85BB-DC63626095D6}" srcOrd="2" destOrd="0" presId="urn:microsoft.com/office/officeart/2005/8/layout/lProcess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itchFamily="34" charset="0"/>
                <a:ea typeface="宋体" pitchFamily="2" charset="-122"/>
              </a:defRPr>
            </a:lvl1pPr>
          </a:lstStyle>
          <a:p>
            <a:pPr>
              <a:defRPr/>
            </a:pPr>
            <a:fld id="{D051EBA4-B5AA-406B-83B0-C03EEA62142A}" type="datetimeFigureOut">
              <a:rPr lang="zh-CN" altLang="en-US"/>
              <a:pPr>
                <a:defRPr/>
              </a:pPr>
              <a:t>2017-5-16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ea typeface="宋体" pitchFamily="2" charset="-122"/>
              </a:defRPr>
            </a:lvl1pPr>
          </a:lstStyle>
          <a:p>
            <a:pPr>
              <a:defRPr/>
            </a:pPr>
            <a:fld id="{C973AA9F-CFB8-4942-9132-72A21525E672}" type="slidenum">
              <a:rPr lang="zh-CN" altLang="en-US"/>
              <a:pPr>
                <a:defRPr/>
              </a:pPr>
              <a:t>‹#›</a:t>
            </a:fld>
            <a:endParaRPr lang="zh-CN" altLang="en-US"/>
          </a:p>
        </p:txBody>
      </p:sp>
    </p:spTree>
    <p:extLst>
      <p:ext uri="{BB962C8B-B14F-4D97-AF65-F5344CB8AC3E}">
        <p14:creationId xmlns="" xmlns:p14="http://schemas.microsoft.com/office/powerpoint/2010/main" val="2253944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宋体"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ea typeface="宋体" pitchFamily="2" charset="-122"/>
              </a:defRPr>
            </a:lvl1pPr>
          </a:lstStyle>
          <a:p>
            <a:pPr>
              <a:defRPr/>
            </a:pPr>
            <a:fld id="{7F73A2FE-7DCC-4E88-BFCC-C5248F8A580A}" type="datetimeFigureOut">
              <a:rPr lang="zh-CN" altLang="en-US"/>
              <a:pPr>
                <a:defRPr/>
              </a:pPr>
              <a:t>2017-5-16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ea typeface="宋体" pitchFamily="2" charset="-122"/>
              </a:defRPr>
            </a:lvl1pPr>
          </a:lstStyle>
          <a:p>
            <a:pPr>
              <a:defRPr/>
            </a:pPr>
            <a:fld id="{4F314B31-AEDD-493C-AB89-27FF903806B9}" type="slidenum">
              <a:rPr lang="zh-CN" altLang="en-US"/>
              <a:pPr>
                <a:defRPr/>
              </a:pPr>
              <a:t>‹#›</a:t>
            </a:fld>
            <a:endParaRPr lang="zh-CN" altLang="en-US"/>
          </a:p>
        </p:txBody>
      </p:sp>
    </p:spTree>
    <p:extLst>
      <p:ext uri="{BB962C8B-B14F-4D97-AF65-F5344CB8AC3E}">
        <p14:creationId xmlns="" xmlns:p14="http://schemas.microsoft.com/office/powerpoint/2010/main" val="14463665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4F314B31-AEDD-493C-AB89-27FF903806B9}" type="slidenum">
              <a:rPr lang="zh-CN" altLang="en-US" smtClean="0"/>
              <a:pPr>
                <a:defRPr/>
              </a:pPr>
              <a:t>32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3">
        <a:schemeClr val="bg2"/>
      </p:bgRef>
    </p:bg>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1173158"/>
            <a:ext cx="10363200" cy="1470025"/>
          </a:xfrm>
        </p:spPr>
        <p:txBody>
          <a:bodyPr anchor="b"/>
          <a:lstStyle>
            <a:lvl1pPr algn="l">
              <a:defRPr sz="4800"/>
            </a:lvl1pPr>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916955" y="2643182"/>
            <a:ext cx="8893821"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pPr>
              <a:defRPr/>
            </a:pPr>
            <a:fld id="{DF7FE604-64D2-4C91-8B2F-0180E9915D6F}" type="datetimeFigureOut">
              <a:rPr lang="zh-CN" altLang="en-US" smtClean="0"/>
              <a:pPr>
                <a:defRPr/>
              </a:pPr>
              <a:t>2017-5-16</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B23E545D-3AED-462D-A293-AA19D748287F}" type="slidenum">
              <a:rPr lang="zh-CN" altLang="en-US" smtClean="0"/>
              <a:pPr>
                <a:defRPr/>
              </a:pPr>
              <a:t>‹#›</a:t>
            </a:fld>
            <a:endParaRPr lang="zh-CN" altLang="en-US"/>
          </a:p>
        </p:txBody>
      </p:sp>
    </p:spTree>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pPr>
              <a:defRPr/>
            </a:pPr>
            <a:fld id="{2FD1B420-37E9-41BA-B35D-43CF0D5EEA6C}" type="datetimeFigureOut">
              <a:rPr lang="zh-CN" altLang="en-US" smtClean="0"/>
              <a:pPr>
                <a:defRPr/>
              </a:pPr>
              <a:t>2017-5-16</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EFC45B32-7C13-4F81-8D3C-DD8581A37F12}" type="slidenum">
              <a:rPr lang="zh-CN" altLang="en-US" smtClean="0"/>
              <a:pPr>
                <a:defRPr/>
              </a:pPr>
              <a:t>‹#›</a:t>
            </a:fld>
            <a:endParaRPr lang="zh-CN" altLang="en-US"/>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525024" y="274639"/>
            <a:ext cx="2057376"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609600" y="274639"/>
            <a:ext cx="8820173"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pPr>
              <a:defRPr/>
            </a:pPr>
            <a:fld id="{5FBF15E9-A2AD-43E0-A575-F1E21D946970}" type="datetimeFigureOut">
              <a:rPr lang="zh-CN" altLang="en-US" smtClean="0"/>
              <a:pPr>
                <a:defRPr/>
              </a:pPr>
              <a:t>2017-5-16</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51659F9E-506E-485E-A0BD-5AAE5629EDC1}" type="slidenum">
              <a:rPr lang="zh-CN" altLang="en-US" smtClean="0"/>
              <a:pPr>
                <a:defRPr/>
              </a:pPr>
              <a:t>‹#›</a:t>
            </a:fld>
            <a:endParaRPr lang="zh-CN" altLang="en-US"/>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pPr>
              <a:defRPr/>
            </a:pPr>
            <a:fld id="{9E0D3360-35FF-4A03-9D70-487C7A0CDBDA}" type="datetimeFigureOut">
              <a:rPr lang="zh-CN" altLang="en-US" smtClean="0"/>
              <a:pPr>
                <a:defRPr/>
              </a:pPr>
              <a:t>2017-5-16</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BDB6BA91-568F-4901-98A9-62067A164209}" type="slidenum">
              <a:rPr lang="zh-CN" altLang="en-US" smtClean="0"/>
              <a:pPr>
                <a:defRPr/>
              </a:pPr>
              <a:t>‹#›</a:t>
            </a:fld>
            <a:endParaRPr lang="zh-CN" altLang="en-US"/>
          </a:p>
        </p:txBody>
      </p:sp>
    </p:spTree>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2924181"/>
            <a:ext cx="10363200" cy="1362075"/>
          </a:xfrm>
        </p:spPr>
        <p:txBody>
          <a:bodyPr anchor="t"/>
          <a:lstStyle>
            <a:lvl1pPr algn="l">
              <a:defRPr sz="44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914400" y="1428748"/>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pPr>
              <a:defRPr/>
            </a:pPr>
            <a:fld id="{AA885086-4F11-4461-A4E7-F357DB161B0B}" type="datetimeFigureOut">
              <a:rPr lang="zh-CN" altLang="en-US" smtClean="0"/>
              <a:pPr>
                <a:defRPr/>
              </a:pPr>
              <a:t>2017-5-16</a:t>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77420F1D-A097-4A71-BA9B-16A8206E6A16}" type="slidenum">
              <a:rPr lang="zh-CN" altLang="en-US" smtClean="0"/>
              <a:pPr>
                <a:defRPr/>
              </a:pPr>
              <a:t>‹#›</a:t>
            </a:fld>
            <a:endParaRPr lang="zh-CN" altLang="en-US"/>
          </a:p>
        </p:txBody>
      </p:sp>
    </p:spTree>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pPr>
              <a:defRPr/>
            </a:pPr>
            <a:fld id="{586C1781-0950-4EF3-8084-40E5C29FE7A7}" type="datetimeFigureOut">
              <a:rPr lang="zh-CN" altLang="en-US" smtClean="0"/>
              <a:pPr>
                <a:defRPr/>
              </a:pPr>
              <a:t>2017-5-16</a:t>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C4F699CA-C933-4807-825B-3E8CFA023D23}" type="slidenum">
              <a:rPr lang="zh-CN" altLang="en-US" smtClean="0"/>
              <a:pPr>
                <a:defRPr/>
              </a:pPr>
              <a:t>‹#›</a:t>
            </a:fld>
            <a:endParaRPr lang="zh-CN" altLang="en-US"/>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pPr>
              <a:defRPr/>
            </a:pPr>
            <a:fld id="{09DE07E7-C967-4867-9A60-DBC27E182C8C}" type="datetimeFigureOut">
              <a:rPr lang="zh-CN" altLang="en-US" smtClean="0"/>
              <a:pPr>
                <a:defRPr/>
              </a:pPr>
              <a:t>2017-5-16</a:t>
            </a:fld>
            <a:endParaRPr lang="zh-CN" altLang="en-US"/>
          </a:p>
        </p:txBody>
      </p:sp>
      <p:sp>
        <p:nvSpPr>
          <p:cNvPr id="8" name="页脚占位符 7"/>
          <p:cNvSpPr>
            <a:spLocks noGrp="1"/>
          </p:cNvSpPr>
          <p:nvPr>
            <p:ph type="ftr" sz="quarter" idx="11"/>
          </p:nvPr>
        </p:nvSpPr>
        <p:spPr/>
        <p:txBody>
          <a:bodyPr/>
          <a:lstStyle/>
          <a:p>
            <a:pPr>
              <a:defRPr/>
            </a:pPr>
            <a:endParaRPr lang="zh-CN" altLang="en-US"/>
          </a:p>
        </p:txBody>
      </p:sp>
      <p:sp>
        <p:nvSpPr>
          <p:cNvPr id="9" name="灯片编号占位符 8"/>
          <p:cNvSpPr>
            <a:spLocks noGrp="1"/>
          </p:cNvSpPr>
          <p:nvPr>
            <p:ph type="sldNum" sz="quarter" idx="12"/>
          </p:nvPr>
        </p:nvSpPr>
        <p:spPr/>
        <p:txBody>
          <a:bodyPr/>
          <a:lstStyle/>
          <a:p>
            <a:pPr>
              <a:defRPr/>
            </a:pPr>
            <a:fld id="{4871D1F4-7E16-4512-A666-FE603F9A8F7A}" type="slidenum">
              <a:rPr lang="zh-CN" altLang="en-US" smtClean="0"/>
              <a:pPr>
                <a:defRPr/>
              </a:pPr>
              <a:t>‹#›</a:t>
            </a:fld>
            <a:endParaRPr lang="zh-CN" altLang="en-US"/>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pPr>
              <a:defRPr/>
            </a:pPr>
            <a:fld id="{029B0EA1-8845-47C8-95BD-73B93CC9E006}" type="datetimeFigureOut">
              <a:rPr lang="zh-CN" altLang="en-US" smtClean="0"/>
              <a:pPr>
                <a:defRPr/>
              </a:pPr>
              <a:t>2017-5-16</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993B3887-0515-42E5-8164-C9A5798FF50D}" type="slidenum">
              <a:rPr lang="zh-CN" altLang="en-US" smtClean="0"/>
              <a:pPr>
                <a:defRPr/>
              </a:pPr>
              <a:t>‹#›</a:t>
            </a:fld>
            <a:endParaRPr lang="zh-CN" altLang="en-US"/>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3F06A414-2695-4137-B1A5-EDFA28BE5151}" type="datetimeFigureOut">
              <a:rPr lang="zh-CN" altLang="en-US" smtClean="0"/>
              <a:pPr>
                <a:defRPr/>
              </a:pPr>
              <a:t>2017-5-16</a:t>
            </a:fld>
            <a:endParaRPr lang="zh-CN" altLang="en-US"/>
          </a:p>
        </p:txBody>
      </p:sp>
      <p:sp>
        <p:nvSpPr>
          <p:cNvPr id="3" name="页脚占位符 2"/>
          <p:cNvSpPr>
            <a:spLocks noGrp="1"/>
          </p:cNvSpPr>
          <p:nvPr>
            <p:ph type="ftr" sz="quarter" idx="11"/>
          </p:nvPr>
        </p:nvSpPr>
        <p:spPr/>
        <p:txBody>
          <a:bodyPr/>
          <a:lstStyle/>
          <a:p>
            <a:pPr>
              <a:defRPr/>
            </a:pPr>
            <a:endParaRPr lang="zh-CN" altLang="en-US"/>
          </a:p>
        </p:txBody>
      </p:sp>
      <p:sp>
        <p:nvSpPr>
          <p:cNvPr id="4" name="灯片编号占位符 3"/>
          <p:cNvSpPr>
            <a:spLocks noGrp="1"/>
          </p:cNvSpPr>
          <p:nvPr>
            <p:ph type="sldNum" sz="quarter" idx="12"/>
          </p:nvPr>
        </p:nvSpPr>
        <p:spPr/>
        <p:txBody>
          <a:bodyPr/>
          <a:lstStyle/>
          <a:p>
            <a:pPr>
              <a:defRPr/>
            </a:pPr>
            <a:fld id="{76EF4CEF-2022-4DB4-A14F-8B18FEA22156}" type="slidenum">
              <a:rPr lang="zh-CN" altLang="en-US" smtClean="0"/>
              <a:pPr>
                <a:defRPr/>
              </a:pPr>
              <a:t>‹#›</a:t>
            </a:fld>
            <a:endParaRPr lang="zh-CN" altLang="en-US"/>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3" name="内容占位符 2"/>
          <p:cNvSpPr>
            <a:spLocks noGrp="1"/>
          </p:cNvSpPr>
          <p:nvPr>
            <p:ph idx="1"/>
          </p:nvPr>
        </p:nvSpPr>
        <p:spPr>
          <a:xfrm>
            <a:off x="613842" y="1071546"/>
            <a:ext cx="6815667"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7572111" y="1071547"/>
            <a:ext cx="4011084"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pPr>
              <a:defRPr/>
            </a:pPr>
            <a:fld id="{8C52D639-95EB-4A7A-B8E4-18D32C84CA18}" type="datetimeFigureOut">
              <a:rPr lang="zh-CN" altLang="en-US" smtClean="0"/>
              <a:pPr>
                <a:defRPr/>
              </a:pPr>
              <a:t>2017-5-16</a:t>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3CC6997B-D629-4D99-9075-AB3BED409F9D}" type="slidenum">
              <a:rPr lang="zh-CN" altLang="en-US" smtClean="0"/>
              <a:pPr>
                <a:defRPr/>
              </a:pPr>
              <a:t>‹#›</a:t>
            </a:fld>
            <a:endParaRPr lang="zh-CN" altLang="en-US"/>
          </a:p>
        </p:txBody>
      </p:sp>
      <p:sp>
        <p:nvSpPr>
          <p:cNvPr id="2" name="标题 1"/>
          <p:cNvSpPr>
            <a:spLocks noGrp="1"/>
          </p:cNvSpPr>
          <p:nvPr>
            <p:ph type="title"/>
          </p:nvPr>
        </p:nvSpPr>
        <p:spPr>
          <a:xfrm>
            <a:off x="609608" y="285728"/>
            <a:ext cx="10974657" cy="696626"/>
          </a:xfrm>
        </p:spPr>
        <p:txBody>
          <a:bodyPr anchor="ctr"/>
          <a:lstStyle>
            <a:lvl1pPr algn="ctr">
              <a:defRPr sz="3600" b="0"/>
            </a:lvl1pPr>
          </a:lstStyle>
          <a:p>
            <a:r>
              <a:rPr kumimoji="0" lang="zh-CN" altLang="en-US" smtClean="0"/>
              <a:t>单击此处编辑母版标题样式</a:t>
            </a:r>
            <a:endParaRPr kumimoji="0" lang="en-US"/>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0668032" y="642918"/>
            <a:ext cx="1047757" cy="4572032"/>
          </a:xfrm>
        </p:spPr>
        <p:txBody>
          <a:bodyPr vert="eaVert"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590562" y="541340"/>
            <a:ext cx="8553459"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9429774" y="1000108"/>
            <a:ext cx="1219157"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pPr>
              <a:defRPr/>
            </a:pPr>
            <a:fld id="{8AF530E1-F5D5-46C4-A1D3-2D6EC0A12A68}" type="datetimeFigureOut">
              <a:rPr lang="zh-CN" altLang="en-US" smtClean="0"/>
              <a:pPr>
                <a:defRPr/>
              </a:pPr>
              <a:t>2017-5-16</a:t>
            </a:fld>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2BAA2E06-7F06-4D51-8441-70D366D216A5}" type="slidenum">
              <a:rPr lang="zh-CN" altLang="en-US" smtClean="0"/>
              <a:pPr>
                <a:defRPr/>
              </a:pPr>
              <a:t>‹#›</a:t>
            </a:fld>
            <a:endParaRPr lang="zh-CN" altLang="en-US"/>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图片 7"/>
          <p:cNvPicPr>
            <a:picLocks noChangeAspect="1"/>
          </p:cNvPicPr>
          <p:nvPr/>
        </p:nvPicPr>
        <p:blipFill>
          <a:blip r:embed="rId13" cstate="print">
            <a:duotone>
              <a:schemeClr val="accent1"/>
              <a:srgbClr val="FFFFFF"/>
            </a:duotone>
            <a:lum bright="12000" contrast="40000"/>
          </a:blip>
          <a:stretch>
            <a:fillRect/>
          </a:stretch>
        </p:blipFill>
        <p:spPr>
          <a:xfrm>
            <a:off x="8890413" y="4915144"/>
            <a:ext cx="3301588" cy="1942857"/>
          </a:xfrm>
          <a:prstGeom prst="rect">
            <a:avLst/>
          </a:prstGeom>
          <a:noFill/>
          <a:ln>
            <a:noFill/>
          </a:ln>
        </p:spPr>
      </p:pic>
      <p:sp>
        <p:nvSpPr>
          <p:cNvPr id="10" name="矩形 9"/>
          <p:cNvSpPr/>
          <p:nvPr/>
        </p:nvSpPr>
        <p:spPr>
          <a:xfrm>
            <a:off x="0" y="0"/>
            <a:ext cx="1219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sp>
        <p:nvSpPr>
          <p:cNvPr id="11" name="矩形 10"/>
          <p:cNvSpPr/>
          <p:nvPr/>
        </p:nvSpPr>
        <p:spPr>
          <a:xfrm>
            <a:off x="0" y="40951"/>
            <a:ext cx="6096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pic>
        <p:nvPicPr>
          <p:cNvPr id="9" name="图片 8"/>
          <p:cNvPicPr>
            <a:picLocks noChangeAspect="1"/>
          </p:cNvPicPr>
          <p:nvPr/>
        </p:nvPicPr>
        <p:blipFill>
          <a:blip r:embed="rId14" cstate="print">
            <a:duotone>
              <a:schemeClr val="accent1"/>
              <a:srgbClr val="FFFFFF"/>
            </a:duotone>
            <a:lum bright="35000" contrast="40000"/>
          </a:blip>
          <a:stretch>
            <a:fillRect/>
          </a:stretch>
        </p:blipFill>
        <p:spPr>
          <a:xfrm>
            <a:off x="0" y="6420446"/>
            <a:ext cx="12192000" cy="437555"/>
          </a:xfrm>
          <a:prstGeom prst="rect">
            <a:avLst/>
          </a:prstGeom>
          <a:noFill/>
          <a:ln>
            <a:noFill/>
          </a:ln>
          <a:effectLst/>
        </p:spPr>
      </p:pic>
      <p:sp>
        <p:nvSpPr>
          <p:cNvPr id="2" name="标题占位符 1"/>
          <p:cNvSpPr>
            <a:spLocks noGrp="1"/>
          </p:cNvSpPr>
          <p:nvPr>
            <p:ph type="title"/>
          </p:nvPr>
        </p:nvSpPr>
        <p:spPr>
          <a:xfrm>
            <a:off x="609600" y="274638"/>
            <a:ext cx="10972800" cy="1143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09600" y="1600201"/>
            <a:ext cx="10972800" cy="4525963"/>
          </a:xfrm>
          <a:prstGeom prst="rect">
            <a:avLst/>
          </a:prstGeom>
        </p:spPr>
        <p:txBody>
          <a:bodyPr vert="horz" rtlCol="0">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609600" y="6356351"/>
            <a:ext cx="28448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pPr>
              <a:defRPr/>
            </a:pPr>
            <a:fld id="{92619B67-CD81-4B78-B6A0-0D366C28CD06}" type="datetimeFigureOut">
              <a:rPr lang="zh-CN" altLang="en-US" smtClean="0"/>
              <a:pPr>
                <a:defRPr/>
              </a:pPr>
              <a:t>2017-5-16</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pPr>
              <a:defRPr/>
            </a:pPr>
            <a:fld id="{E54F5CE9-7E27-4634-9F07-EE4941FDA6BA}" type="slidenum">
              <a:rPr lang="zh-CN" altLang="en-US" smtClean="0"/>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spd="slow">
    <p:fade/>
  </p:transition>
  <p:timing>
    <p:tnLst>
      <p:par>
        <p:cTn id="1" dur="indefinite" restart="never" nodeType="tmRoot"/>
      </p:par>
    </p:tnLst>
  </p:timing>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8" Type="http://schemas.openxmlformats.org/officeDocument/2006/relationships/diagramQuickStyle" Target="../diagrams/quickStyle13.xml"/><Relationship Id="rId3" Type="http://schemas.openxmlformats.org/officeDocument/2006/relationships/diagramLayout" Target="../diagrams/layout12.xml"/><Relationship Id="rId7" Type="http://schemas.openxmlformats.org/officeDocument/2006/relationships/diagramLayout" Target="../diagrams/layout13.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openxmlformats.org/officeDocument/2006/relationships/diagramData" Target="../diagrams/data13.xml"/><Relationship Id="rId5" Type="http://schemas.openxmlformats.org/officeDocument/2006/relationships/diagramColors" Target="../diagrams/colors12.xml"/><Relationship Id="rId4" Type="http://schemas.openxmlformats.org/officeDocument/2006/relationships/diagramQuickStyle" Target="../diagrams/quickStyle12.xml"/><Relationship Id="rId9" Type="http://schemas.openxmlformats.org/officeDocument/2006/relationships/diagramColors" Target="../diagrams/colors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6.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0.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309918" y="3286124"/>
            <a:ext cx="720000" cy="7200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364" name="标题 1"/>
          <p:cNvSpPr>
            <a:spLocks noGrp="1"/>
          </p:cNvSpPr>
          <p:nvPr>
            <p:ph type="ctrTitle"/>
          </p:nvPr>
        </p:nvSpPr>
        <p:spPr>
          <a:xfrm>
            <a:off x="952464" y="857232"/>
            <a:ext cx="10442575" cy="1901825"/>
          </a:xfrm>
        </p:spPr>
        <p:txBody>
          <a:bodyPr/>
          <a:lstStyle/>
          <a:p>
            <a:pPr algn="ctr" eaLnBrk="1" hangingPunct="1"/>
            <a:r>
              <a:rPr lang="en-US" altLang="zh-CN" sz="4800" b="1" dirty="0" smtClean="0">
                <a:latin typeface="+mj-ea"/>
              </a:rPr>
              <a:t>《</a:t>
            </a:r>
            <a:r>
              <a:rPr lang="zh-CN" altLang="en-US" sz="4800" b="1" dirty="0" smtClean="0">
                <a:latin typeface="+mj-ea"/>
              </a:rPr>
              <a:t>江门市潭江流域水质保护条例</a:t>
            </a:r>
            <a:r>
              <a:rPr lang="en-US" altLang="zh-CN" sz="4800" b="1" dirty="0" smtClean="0">
                <a:latin typeface="+mj-ea"/>
              </a:rPr>
              <a:t>》</a:t>
            </a:r>
            <a:br>
              <a:rPr lang="en-US" altLang="zh-CN" sz="4800" b="1" dirty="0" smtClean="0">
                <a:latin typeface="+mj-ea"/>
              </a:rPr>
            </a:br>
            <a:r>
              <a:rPr lang="zh-CN" altLang="en-US" sz="4800" b="1" dirty="0" smtClean="0">
                <a:latin typeface="+mj-ea"/>
              </a:rPr>
              <a:t>专题讲座</a:t>
            </a:r>
          </a:p>
        </p:txBody>
      </p:sp>
      <p:sp>
        <p:nvSpPr>
          <p:cNvPr id="3" name="矩形 2"/>
          <p:cNvSpPr/>
          <p:nvPr/>
        </p:nvSpPr>
        <p:spPr>
          <a:xfrm>
            <a:off x="4272000" y="3286124"/>
            <a:ext cx="7920000" cy="720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368" name="TextBox 5"/>
          <p:cNvSpPr txBox="1">
            <a:spLocks noChangeArrowheads="1"/>
          </p:cNvSpPr>
          <p:nvPr/>
        </p:nvSpPr>
        <p:spPr bwMode="auto">
          <a:xfrm>
            <a:off x="3809984" y="4357694"/>
            <a:ext cx="4464050" cy="1817990"/>
          </a:xfrm>
          <a:prstGeom prst="rect">
            <a:avLst/>
          </a:prstGeom>
          <a:noFill/>
          <a:ln w="9525">
            <a:noFill/>
            <a:miter lim="800000"/>
            <a:headEnd/>
            <a:tailEnd/>
          </a:ln>
        </p:spPr>
        <p:txBody>
          <a:bodyPr lIns="154488" tIns="77244" rIns="154488" bIns="77244">
            <a:spAutoFit/>
          </a:bodyPr>
          <a:lstStyle/>
          <a:p>
            <a:pPr algn="ctr">
              <a:lnSpc>
                <a:spcPct val="150000"/>
              </a:lnSpc>
            </a:pPr>
            <a:r>
              <a:rPr lang="zh-CN" altLang="en-US" sz="3600" b="1" dirty="0" smtClean="0">
                <a:solidFill>
                  <a:srgbClr val="404040"/>
                </a:solidFill>
                <a:latin typeface="微软雅黑" pitchFamily="34" charset="-122"/>
                <a:ea typeface="微软雅黑" pitchFamily="34" charset="-122"/>
              </a:rPr>
              <a:t>江</a:t>
            </a:r>
            <a:r>
              <a:rPr lang="zh-CN" altLang="en-US" sz="3600" b="1" dirty="0">
                <a:solidFill>
                  <a:srgbClr val="404040"/>
                </a:solidFill>
                <a:latin typeface="微软雅黑" pitchFamily="34" charset="-122"/>
                <a:ea typeface="微软雅黑" pitchFamily="34" charset="-122"/>
              </a:rPr>
              <a:t>门市环境保护局</a:t>
            </a:r>
            <a:endParaRPr lang="en-US" altLang="zh-CN" sz="3600" b="1" dirty="0">
              <a:solidFill>
                <a:srgbClr val="404040"/>
              </a:solidFill>
              <a:latin typeface="微软雅黑" pitchFamily="34" charset="-122"/>
              <a:ea typeface="微软雅黑" pitchFamily="34" charset="-122"/>
            </a:endParaRPr>
          </a:p>
          <a:p>
            <a:pPr algn="ctr">
              <a:lnSpc>
                <a:spcPct val="150000"/>
              </a:lnSpc>
            </a:pPr>
            <a:r>
              <a:rPr lang="en-US" altLang="zh-CN" sz="3600" b="1" dirty="0" smtClean="0">
                <a:solidFill>
                  <a:srgbClr val="404040"/>
                </a:solidFill>
                <a:latin typeface="微软雅黑" pitchFamily="34" charset="-122"/>
                <a:ea typeface="微软雅黑" pitchFamily="34" charset="-122"/>
              </a:rPr>
              <a:t>2017.05</a:t>
            </a:r>
            <a:endParaRPr lang="zh-CN" altLang="en-US" sz="3600" b="1" dirty="0">
              <a:solidFill>
                <a:srgbClr val="404040"/>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a:spLocks/>
          </p:cNvSpPr>
          <p:nvPr/>
        </p:nvSpPr>
        <p:spPr>
          <a:xfrm>
            <a:off x="451792" y="116632"/>
            <a:ext cx="109728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algn="l"/>
            <a:r>
              <a:rPr lang="zh-CN" altLang="en-US" sz="3600" dirty="0" smtClean="0">
                <a:latin typeface="黑体" pitchFamily="2" charset="-122"/>
                <a:ea typeface="黑体" pitchFamily="2" charset="-122"/>
              </a:rPr>
              <a:t>制定背景</a:t>
            </a:r>
            <a:r>
              <a:rPr lang="en-US" altLang="zh-CN" sz="3600" dirty="0" smtClean="0">
                <a:latin typeface="黑体" pitchFamily="2" charset="-122"/>
                <a:ea typeface="黑体" pitchFamily="2" charset="-122"/>
              </a:rPr>
              <a:t>--</a:t>
            </a:r>
            <a:r>
              <a:rPr lang="zh-CN" altLang="en-US" sz="2800" dirty="0" smtClean="0">
                <a:solidFill>
                  <a:schemeClr val="tx1"/>
                </a:solidFill>
                <a:latin typeface="隶书" pitchFamily="49" charset="-122"/>
                <a:ea typeface="隶书" pitchFamily="49" charset="-122"/>
              </a:rPr>
              <a:t>潭江流域水质保护形势严峻</a:t>
            </a:r>
            <a:endParaRPr lang="zh-CN" altLang="en-US" sz="2800" dirty="0">
              <a:solidFill>
                <a:schemeClr val="tx1"/>
              </a:solidFill>
              <a:latin typeface="隶书" pitchFamily="49" charset="-122"/>
              <a:ea typeface="隶书" pitchFamily="49" charset="-122"/>
            </a:endParaRPr>
          </a:p>
        </p:txBody>
      </p:sp>
      <p:graphicFrame>
        <p:nvGraphicFramePr>
          <p:cNvPr id="4" name="表格 3"/>
          <p:cNvGraphicFramePr>
            <a:graphicFrameLocks noGrp="1"/>
          </p:cNvGraphicFramePr>
          <p:nvPr/>
        </p:nvGraphicFramePr>
        <p:xfrm>
          <a:off x="452396" y="1785926"/>
          <a:ext cx="11287210" cy="4505229"/>
        </p:xfrm>
        <a:graphic>
          <a:graphicData uri="http://schemas.openxmlformats.org/drawingml/2006/table">
            <a:tbl>
              <a:tblPr/>
              <a:tblGrid>
                <a:gridCol w="594068"/>
                <a:gridCol w="710397"/>
                <a:gridCol w="613865"/>
                <a:gridCol w="537132"/>
                <a:gridCol w="460400"/>
                <a:gridCol w="460400"/>
                <a:gridCol w="460400"/>
                <a:gridCol w="460400"/>
                <a:gridCol w="460400"/>
                <a:gridCol w="537132"/>
                <a:gridCol w="460400"/>
                <a:gridCol w="460400"/>
                <a:gridCol w="460400"/>
                <a:gridCol w="460400"/>
                <a:gridCol w="475770"/>
                <a:gridCol w="828694"/>
                <a:gridCol w="1074265"/>
                <a:gridCol w="584161"/>
                <a:gridCol w="594063"/>
                <a:gridCol w="594063"/>
              </a:tblGrid>
              <a:tr h="571504">
                <a:tc>
                  <a:txBody>
                    <a:bodyPr/>
                    <a:lstStyle/>
                    <a:p>
                      <a:pPr algn="ctr" fontAlgn="ctr"/>
                      <a:r>
                        <a:rPr lang="zh-CN" altLang="en-US" sz="1400" b="1" i="0" u="none" strike="noStrike" dirty="0">
                          <a:solidFill>
                            <a:srgbClr val="000000"/>
                          </a:solidFill>
                          <a:latin typeface="宋体" pitchFamily="2" charset="-122"/>
                          <a:ea typeface="宋体" pitchFamily="2" charset="-122"/>
                        </a:rPr>
                        <a:t>属地</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支流名称</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断面名称</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dirty="0">
                          <a:solidFill>
                            <a:srgbClr val="000000"/>
                          </a:solidFill>
                          <a:latin typeface="宋体" pitchFamily="2" charset="-122"/>
                          <a:ea typeface="宋体" pitchFamily="2" charset="-122"/>
                        </a:rPr>
                        <a:t>1</a:t>
                      </a:r>
                      <a:r>
                        <a:rPr lang="zh-CN" altLang="en-US" sz="1400" b="1" i="0" u="none" strike="noStrike" dirty="0">
                          <a:solidFill>
                            <a:srgbClr val="000000"/>
                          </a:solidFill>
                          <a:latin typeface="宋体" pitchFamily="2" charset="-122"/>
                          <a:ea typeface="宋体" pitchFamily="2" charset="-122"/>
                        </a:rPr>
                        <a:t>月</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2</a:t>
                      </a:r>
                      <a:r>
                        <a:rPr lang="zh-CN" altLang="en-US" sz="1400" b="1" i="0" u="none" strike="noStrike">
                          <a:solidFill>
                            <a:srgbClr val="000000"/>
                          </a:solidFill>
                          <a:latin typeface="宋体" pitchFamily="2" charset="-122"/>
                          <a:ea typeface="宋体" pitchFamily="2" charset="-122"/>
                        </a:rPr>
                        <a:t>月</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3</a:t>
                      </a:r>
                      <a:r>
                        <a:rPr lang="zh-CN" altLang="en-US" sz="1400" b="1" i="0" u="none" strike="noStrike">
                          <a:solidFill>
                            <a:srgbClr val="000000"/>
                          </a:solidFill>
                          <a:latin typeface="宋体" pitchFamily="2" charset="-122"/>
                          <a:ea typeface="宋体" pitchFamily="2" charset="-122"/>
                        </a:rPr>
                        <a:t>月</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4</a:t>
                      </a:r>
                      <a:r>
                        <a:rPr lang="zh-CN" altLang="en-US" sz="1400" b="1" i="0" u="none" strike="noStrike">
                          <a:solidFill>
                            <a:srgbClr val="000000"/>
                          </a:solidFill>
                          <a:latin typeface="宋体" pitchFamily="2" charset="-122"/>
                          <a:ea typeface="宋体" pitchFamily="2" charset="-122"/>
                        </a:rPr>
                        <a:t>月</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5</a:t>
                      </a:r>
                      <a:r>
                        <a:rPr lang="zh-CN" altLang="en-US" sz="1400" b="1" i="0" u="none" strike="noStrike">
                          <a:solidFill>
                            <a:srgbClr val="000000"/>
                          </a:solidFill>
                          <a:latin typeface="宋体" pitchFamily="2" charset="-122"/>
                          <a:ea typeface="宋体" pitchFamily="2" charset="-122"/>
                        </a:rPr>
                        <a:t>月</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6</a:t>
                      </a:r>
                      <a:r>
                        <a:rPr lang="zh-CN" altLang="en-US" sz="1400" b="1" i="0" u="none" strike="noStrike">
                          <a:solidFill>
                            <a:srgbClr val="000000"/>
                          </a:solidFill>
                          <a:latin typeface="宋体" pitchFamily="2" charset="-122"/>
                          <a:ea typeface="宋体" pitchFamily="2" charset="-122"/>
                        </a:rPr>
                        <a:t>月</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7</a:t>
                      </a:r>
                      <a:r>
                        <a:rPr lang="zh-CN" altLang="en-US" sz="1400" b="1" i="0" u="none" strike="noStrike">
                          <a:solidFill>
                            <a:srgbClr val="000000"/>
                          </a:solidFill>
                          <a:latin typeface="宋体" pitchFamily="2" charset="-122"/>
                          <a:ea typeface="宋体" pitchFamily="2" charset="-122"/>
                        </a:rPr>
                        <a:t>月</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8</a:t>
                      </a:r>
                      <a:r>
                        <a:rPr lang="zh-CN" altLang="en-US" sz="1400" b="1" i="0" u="none" strike="noStrike">
                          <a:solidFill>
                            <a:srgbClr val="000000"/>
                          </a:solidFill>
                          <a:latin typeface="宋体" pitchFamily="2" charset="-122"/>
                          <a:ea typeface="宋体" pitchFamily="2" charset="-122"/>
                        </a:rPr>
                        <a:t>月</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9</a:t>
                      </a:r>
                      <a:r>
                        <a:rPr lang="zh-CN" altLang="en-US" sz="1400" b="1" i="0" u="none" strike="noStrike">
                          <a:solidFill>
                            <a:srgbClr val="000000"/>
                          </a:solidFill>
                          <a:latin typeface="宋体" pitchFamily="2" charset="-122"/>
                          <a:ea typeface="宋体" pitchFamily="2" charset="-122"/>
                        </a:rPr>
                        <a:t>月</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10</a:t>
                      </a:r>
                      <a:r>
                        <a:rPr lang="zh-CN" altLang="en-US" sz="1400" b="1" i="0" u="none" strike="noStrike">
                          <a:solidFill>
                            <a:srgbClr val="000000"/>
                          </a:solidFill>
                          <a:latin typeface="宋体" pitchFamily="2" charset="-122"/>
                          <a:ea typeface="宋体" pitchFamily="2" charset="-122"/>
                        </a:rPr>
                        <a:t>月</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11</a:t>
                      </a:r>
                      <a:r>
                        <a:rPr lang="zh-CN" altLang="en-US" sz="1400" b="1" i="0" u="none" strike="noStrike">
                          <a:solidFill>
                            <a:srgbClr val="000000"/>
                          </a:solidFill>
                          <a:latin typeface="宋体" pitchFamily="2" charset="-122"/>
                          <a:ea typeface="宋体" pitchFamily="2" charset="-122"/>
                        </a:rPr>
                        <a:t>月</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12</a:t>
                      </a:r>
                      <a:r>
                        <a:rPr lang="zh-CN" altLang="en-US" sz="1400" b="1" i="0" u="none" strike="noStrike">
                          <a:solidFill>
                            <a:srgbClr val="000000"/>
                          </a:solidFill>
                          <a:latin typeface="宋体" pitchFamily="2" charset="-122"/>
                          <a:ea typeface="宋体" pitchFamily="2" charset="-122"/>
                        </a:rPr>
                        <a:t>月</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zh-CN" altLang="en-US" sz="1400" b="1" i="0" u="none" strike="noStrike">
                          <a:solidFill>
                            <a:srgbClr val="000000"/>
                          </a:solidFill>
                          <a:latin typeface="宋体" pitchFamily="2" charset="-122"/>
                          <a:ea typeface="宋体" pitchFamily="2" charset="-122"/>
                        </a:rPr>
                        <a:t>年均值</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2017</a:t>
                      </a:r>
                      <a:r>
                        <a:rPr lang="zh-CN" altLang="en-US" sz="1400" b="1" i="0" u="none" strike="noStrike">
                          <a:solidFill>
                            <a:srgbClr val="000000"/>
                          </a:solidFill>
                          <a:latin typeface="宋体" pitchFamily="2" charset="-122"/>
                          <a:ea typeface="宋体" pitchFamily="2" charset="-122"/>
                        </a:rPr>
                        <a:t>年</a:t>
                      </a:r>
                      <a:r>
                        <a:rPr lang="en-US" altLang="zh-CN" sz="1400" b="1" i="0" u="none" strike="noStrike">
                          <a:solidFill>
                            <a:srgbClr val="000000"/>
                          </a:solidFill>
                          <a:latin typeface="宋体" pitchFamily="2" charset="-122"/>
                          <a:ea typeface="宋体" pitchFamily="2" charset="-122"/>
                        </a:rPr>
                        <a:t>1</a:t>
                      </a:r>
                      <a:r>
                        <a:rPr lang="zh-CN" altLang="en-US" sz="1400" b="1" i="0" u="none" strike="noStrike">
                          <a:solidFill>
                            <a:srgbClr val="000000"/>
                          </a:solidFill>
                          <a:latin typeface="宋体" pitchFamily="2" charset="-122"/>
                          <a:ea typeface="宋体" pitchFamily="2" charset="-122"/>
                        </a:rPr>
                        <a:t>月</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2</a:t>
                      </a:r>
                      <a:r>
                        <a:rPr lang="zh-CN" altLang="en-US" sz="1400" b="1" i="0" u="none" strike="noStrike">
                          <a:solidFill>
                            <a:srgbClr val="000000"/>
                          </a:solidFill>
                          <a:latin typeface="宋体" pitchFamily="2" charset="-122"/>
                          <a:ea typeface="宋体" pitchFamily="2" charset="-122"/>
                        </a:rPr>
                        <a:t>月</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3</a:t>
                      </a:r>
                      <a:r>
                        <a:rPr lang="zh-CN" altLang="en-US" sz="1400" b="1" i="0" u="none" strike="noStrike">
                          <a:solidFill>
                            <a:srgbClr val="000000"/>
                          </a:solidFill>
                          <a:latin typeface="宋体" pitchFamily="2" charset="-122"/>
                          <a:ea typeface="宋体" pitchFamily="2" charset="-122"/>
                        </a:rPr>
                        <a:t>月</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dirty="0">
                          <a:solidFill>
                            <a:srgbClr val="000000"/>
                          </a:solidFill>
                          <a:latin typeface="宋体" pitchFamily="2" charset="-122"/>
                          <a:ea typeface="宋体" pitchFamily="2" charset="-122"/>
                        </a:rPr>
                        <a:t>4</a:t>
                      </a:r>
                      <a:r>
                        <a:rPr lang="zh-CN" altLang="en-US" sz="1400" b="1" i="0" u="none" strike="noStrike" dirty="0">
                          <a:solidFill>
                            <a:srgbClr val="000000"/>
                          </a:solidFill>
                          <a:latin typeface="宋体" pitchFamily="2" charset="-122"/>
                          <a:ea typeface="宋体" pitchFamily="2" charset="-122"/>
                        </a:rPr>
                        <a:t>月</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r>
              <a:tr h="623991">
                <a:tc rowSpan="2">
                  <a:txBody>
                    <a:bodyPr/>
                    <a:lstStyle/>
                    <a:p>
                      <a:pPr algn="ctr" fontAlgn="ctr"/>
                      <a:r>
                        <a:rPr lang="zh-CN" altLang="en-US" sz="1400" b="1" i="0" u="none" strike="noStrike" dirty="0">
                          <a:solidFill>
                            <a:srgbClr val="000000"/>
                          </a:solidFill>
                          <a:latin typeface="宋体" pitchFamily="2" charset="-122"/>
                          <a:ea typeface="宋体" pitchFamily="2" charset="-122"/>
                        </a:rPr>
                        <a:t>恩平市</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公仔河</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南堤东路桥</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400" b="1" i="0" u="none" strike="noStrike" dirty="0">
                          <a:solidFill>
                            <a:srgbClr val="000000"/>
                          </a:solidFill>
                          <a:latin typeface="宋体" pitchFamily="2" charset="-122"/>
                          <a:ea typeface="宋体" pitchFamily="2" charset="-122"/>
                        </a:rPr>
                        <a:t>Ⅳ</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dirty="0">
                          <a:solidFill>
                            <a:srgbClr val="000000"/>
                          </a:solidFill>
                          <a:latin typeface="宋体" pitchFamily="2" charset="-122"/>
                          <a:ea typeface="宋体" pitchFamily="2" charset="-122"/>
                        </a:rPr>
                        <a:t>Ⅲ</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Ⅳ</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Ⅳ</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1" i="0" u="none" strike="noStrike">
                          <a:solidFill>
                            <a:srgbClr val="000000"/>
                          </a:solidFill>
                          <a:latin typeface="宋体" pitchFamily="2" charset="-122"/>
                          <a:ea typeface="宋体" pitchFamily="2" charset="-122"/>
                        </a:rPr>
                        <a:t>劣</a:t>
                      </a:r>
                      <a:r>
                        <a:rPr lang="en-US" altLang="zh-CN" sz="1400" b="1" i="0" u="none" strike="noStrike">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400" b="1" i="0" u="none" strike="noStrike" dirty="0">
                          <a:solidFill>
                            <a:schemeClr val="tx1"/>
                          </a:solidFill>
                          <a:latin typeface="宋体" pitchFamily="2" charset="-122"/>
                          <a:ea typeface="宋体" pitchFamily="2" charset="-122"/>
                        </a:rPr>
                        <a:t>--</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1" i="0" u="none" strike="noStrike">
                          <a:solidFill>
                            <a:srgbClr val="000000"/>
                          </a:solidFill>
                          <a:latin typeface="宋体" pitchFamily="2" charset="-122"/>
                          <a:ea typeface="宋体" pitchFamily="2" charset="-122"/>
                        </a:rPr>
                        <a:t>劣</a:t>
                      </a:r>
                      <a:r>
                        <a:rPr lang="en-US" altLang="zh-CN" sz="1400" b="1" i="0" u="none" strike="noStrike">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590455">
                <a:tc vMerge="1">
                  <a:txBody>
                    <a:bodyPr/>
                    <a:lstStyle/>
                    <a:p>
                      <a:endParaRPr lang="zh-CN" altLang="en-US"/>
                    </a:p>
                  </a:txBody>
                  <a:tcPr/>
                </a:tc>
                <a:tc>
                  <a:txBody>
                    <a:bodyPr/>
                    <a:lstStyle/>
                    <a:p>
                      <a:pPr algn="ctr" fontAlgn="ctr"/>
                      <a:r>
                        <a:rPr lang="zh-CN" altLang="en-US" sz="1400" b="1" i="0" u="none" strike="noStrike">
                          <a:solidFill>
                            <a:srgbClr val="000000"/>
                          </a:solidFill>
                          <a:latin typeface="宋体" pitchFamily="2" charset="-122"/>
                          <a:ea typeface="宋体" pitchFamily="2" charset="-122"/>
                        </a:rPr>
                        <a:t>仙人河</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zh-CN" altLang="en-US" sz="1400" b="1" i="0" u="none" strike="noStrike">
                          <a:solidFill>
                            <a:srgbClr val="000000"/>
                          </a:solidFill>
                          <a:latin typeface="宋体" pitchFamily="2" charset="-122"/>
                          <a:ea typeface="宋体" pitchFamily="2" charset="-122"/>
                        </a:rPr>
                        <a:t>园西路桥</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dirty="0">
                          <a:solidFill>
                            <a:srgbClr val="000000"/>
                          </a:solidFill>
                          <a:latin typeface="宋体" pitchFamily="2" charset="-122"/>
                          <a:ea typeface="宋体" pitchFamily="2" charset="-122"/>
                        </a:rPr>
                        <a:t>Ⅳ</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400" b="1" i="0" u="none" strike="noStrike" dirty="0">
                          <a:solidFill>
                            <a:schemeClr val="tx1"/>
                          </a:solidFill>
                          <a:latin typeface="宋体" pitchFamily="2" charset="-122"/>
                          <a:ea typeface="宋体" pitchFamily="2" charset="-122"/>
                        </a:rPr>
                        <a:t>--</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zh-CN" altLang="en-US" sz="1400" b="1" i="0" u="none" strike="noStrike">
                          <a:solidFill>
                            <a:srgbClr val="000000"/>
                          </a:solidFill>
                          <a:latin typeface="宋体" pitchFamily="2" charset="-122"/>
                          <a:ea typeface="宋体" pitchFamily="2" charset="-122"/>
                        </a:rPr>
                        <a:t>劣</a:t>
                      </a:r>
                      <a:r>
                        <a:rPr lang="en-US" altLang="zh-CN" sz="1400" b="1" i="0" u="none" strike="noStrike">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19724">
                <a:tc rowSpan="2">
                  <a:txBody>
                    <a:bodyPr/>
                    <a:lstStyle/>
                    <a:p>
                      <a:pPr algn="ctr" fontAlgn="ctr"/>
                      <a:r>
                        <a:rPr lang="zh-CN" altLang="en-US" sz="1400" b="1" i="0" u="none" strike="noStrike">
                          <a:solidFill>
                            <a:srgbClr val="000000"/>
                          </a:solidFill>
                          <a:latin typeface="宋体" pitchFamily="2" charset="-122"/>
                          <a:ea typeface="宋体" pitchFamily="2" charset="-122"/>
                        </a:rPr>
                        <a:t>开平市</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zh-CN" altLang="en-US" sz="1400" b="1" i="0" u="none" strike="noStrike">
                          <a:solidFill>
                            <a:srgbClr val="000000"/>
                          </a:solidFill>
                          <a:latin typeface="宋体" pitchFamily="2" charset="-122"/>
                          <a:ea typeface="宋体" pitchFamily="2" charset="-122"/>
                        </a:rPr>
                        <a:t>镇海水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zh-CN" altLang="en-US" sz="1400" b="1" i="0" u="none" strike="noStrike">
                          <a:solidFill>
                            <a:srgbClr val="000000"/>
                          </a:solidFill>
                          <a:latin typeface="宋体" pitchFamily="2" charset="-122"/>
                          <a:ea typeface="宋体" pitchFamily="2" charset="-122"/>
                        </a:rPr>
                        <a:t>曙光桥</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Ⅳ</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dirty="0">
                          <a:solidFill>
                            <a:srgbClr val="000000"/>
                          </a:solidFill>
                          <a:latin typeface="宋体" pitchFamily="2" charset="-122"/>
                          <a:ea typeface="宋体" pitchFamily="2" charset="-122"/>
                        </a:rPr>
                        <a:t>Ⅳ</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dirty="0">
                          <a:solidFill>
                            <a:srgbClr val="000000"/>
                          </a:solidFill>
                          <a:latin typeface="宋体" pitchFamily="2" charset="-122"/>
                          <a:ea typeface="宋体" pitchFamily="2" charset="-122"/>
                        </a:rPr>
                        <a:t>Ⅳ</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dirty="0">
                          <a:solidFill>
                            <a:srgbClr val="000000"/>
                          </a:solidFill>
                          <a:latin typeface="宋体" pitchFamily="2" charset="-122"/>
                          <a:ea typeface="宋体" pitchFamily="2" charset="-122"/>
                        </a:rPr>
                        <a:t>Ⅳ</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Ⅲ</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Ⅲ</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Ⅲ</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r>
              <a:tr h="419724">
                <a:tc vMerge="1">
                  <a:txBody>
                    <a:bodyPr/>
                    <a:lstStyle/>
                    <a:p>
                      <a:endParaRPr lang="zh-CN" altLang="en-US"/>
                    </a:p>
                  </a:txBody>
                  <a:tcPr/>
                </a:tc>
                <a:tc>
                  <a:txBody>
                    <a:bodyPr/>
                    <a:lstStyle/>
                    <a:p>
                      <a:pPr algn="ctr" fontAlgn="ctr"/>
                      <a:r>
                        <a:rPr lang="zh-CN" altLang="en-US" sz="1400" b="1" i="0" u="none" strike="noStrike">
                          <a:solidFill>
                            <a:srgbClr val="000000"/>
                          </a:solidFill>
                          <a:latin typeface="宋体" pitchFamily="2" charset="-122"/>
                          <a:ea typeface="宋体" pitchFamily="2" charset="-122"/>
                        </a:rPr>
                        <a:t>新桥水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zh-CN" altLang="en-US" sz="1400" b="1" i="0" u="none" strike="noStrike">
                          <a:solidFill>
                            <a:srgbClr val="000000"/>
                          </a:solidFill>
                          <a:latin typeface="宋体" pitchFamily="2" charset="-122"/>
                          <a:ea typeface="宋体" pitchFamily="2" charset="-122"/>
                        </a:rPr>
                        <a:t>月明桥</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400" b="1" i="0" u="none" strike="noStrike" dirty="0">
                          <a:solidFill>
                            <a:srgbClr val="000000"/>
                          </a:solidFill>
                          <a:latin typeface="宋体" pitchFamily="2" charset="-122"/>
                          <a:ea typeface="宋体" pitchFamily="2" charset="-122"/>
                        </a:rPr>
                        <a:t>Ⅳ</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400" b="1" i="0" u="none" strike="noStrike" dirty="0">
                          <a:solidFill>
                            <a:srgbClr val="000000"/>
                          </a:solidFill>
                          <a:latin typeface="宋体" pitchFamily="2" charset="-122"/>
                          <a:ea typeface="宋体" pitchFamily="2" charset="-122"/>
                        </a:rPr>
                        <a:t>Ⅲ</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623991">
                <a:tc rowSpan="2">
                  <a:txBody>
                    <a:bodyPr/>
                    <a:lstStyle/>
                    <a:p>
                      <a:pPr algn="ctr" fontAlgn="ctr"/>
                      <a:r>
                        <a:rPr lang="zh-CN" altLang="en-US" sz="1400" b="1" i="0" u="none" strike="noStrike">
                          <a:solidFill>
                            <a:srgbClr val="000000"/>
                          </a:solidFill>
                          <a:latin typeface="宋体" pitchFamily="2" charset="-122"/>
                          <a:ea typeface="宋体" pitchFamily="2" charset="-122"/>
                        </a:rPr>
                        <a:t>台山市</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zh-CN" altLang="en-US" sz="1400" b="1" i="0" u="none" strike="noStrike">
                          <a:solidFill>
                            <a:srgbClr val="000000"/>
                          </a:solidFill>
                          <a:latin typeface="宋体" pitchFamily="2" charset="-122"/>
                          <a:ea typeface="宋体" pitchFamily="2" charset="-122"/>
                        </a:rPr>
                        <a:t>公益水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zh-CN" altLang="en-US" sz="1400" b="1" i="0" u="none" strike="noStrike">
                          <a:solidFill>
                            <a:srgbClr val="000000"/>
                          </a:solidFill>
                          <a:latin typeface="宋体" pitchFamily="2" charset="-122"/>
                          <a:ea typeface="宋体" pitchFamily="2" charset="-122"/>
                        </a:rPr>
                        <a:t>滘口坤辉桥</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Ⅳ</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Ⅳ</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Ⅳ</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Ⅳ</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Ⅳ</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400" b="1" i="0" u="none" strike="noStrike" dirty="0">
                          <a:solidFill>
                            <a:srgbClr val="000000"/>
                          </a:solidFill>
                          <a:latin typeface="宋体" pitchFamily="2" charset="-122"/>
                          <a:ea typeface="宋体" pitchFamily="2" charset="-122"/>
                        </a:rPr>
                        <a:t>Ⅳ</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Ⅳ</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400" b="1" i="0" u="none" strike="noStrike" dirty="0">
                          <a:solidFill>
                            <a:srgbClr val="000000"/>
                          </a:solidFill>
                          <a:latin typeface="宋体" pitchFamily="2" charset="-122"/>
                          <a:ea typeface="宋体" pitchFamily="2" charset="-122"/>
                        </a:rPr>
                        <a:t>Ⅲ</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Ⅱ</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Ⅲ</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Ⅲ</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r>
              <a:tr h="402719">
                <a:tc vMerge="1">
                  <a:txBody>
                    <a:bodyPr/>
                    <a:lstStyle/>
                    <a:p>
                      <a:endParaRPr lang="zh-CN" altLang="en-US"/>
                    </a:p>
                  </a:txBody>
                  <a:tcPr/>
                </a:tc>
                <a:tc>
                  <a:txBody>
                    <a:bodyPr/>
                    <a:lstStyle/>
                    <a:p>
                      <a:pPr algn="ctr" fontAlgn="ctr"/>
                      <a:r>
                        <a:rPr lang="zh-CN" altLang="en-US" sz="1400" b="1" i="0" u="none" strike="noStrike">
                          <a:solidFill>
                            <a:srgbClr val="000000"/>
                          </a:solidFill>
                          <a:latin typeface="宋体" pitchFamily="2" charset="-122"/>
                          <a:ea typeface="宋体" pitchFamily="2" charset="-122"/>
                        </a:rPr>
                        <a:t>台城河</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zh-CN" altLang="en-US" sz="1400" b="1" i="0" u="none" strike="noStrike">
                          <a:solidFill>
                            <a:srgbClr val="000000"/>
                          </a:solidFill>
                          <a:latin typeface="宋体" pitchFamily="2" charset="-122"/>
                          <a:ea typeface="宋体" pitchFamily="2" charset="-122"/>
                        </a:rPr>
                        <a:t>降冲</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Ⅳ</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Ⅲ</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Ⅳ</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Ⅲ</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Ⅲ</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Ⅳ</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Ⅳ</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dirty="0">
                          <a:solidFill>
                            <a:srgbClr val="000000"/>
                          </a:solidFill>
                          <a:latin typeface="宋体" pitchFamily="2" charset="-122"/>
                          <a:ea typeface="宋体" pitchFamily="2" charset="-122"/>
                        </a:rPr>
                        <a:t>Ⅳ</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Ⅲ</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Ⅳ</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Ⅲ</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dirty="0">
                          <a:solidFill>
                            <a:srgbClr val="000000"/>
                          </a:solidFill>
                          <a:latin typeface="宋体" pitchFamily="2" charset="-122"/>
                          <a:ea typeface="宋体" pitchFamily="2" charset="-122"/>
                        </a:rPr>
                        <a:t>Ⅲ</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dirty="0">
                          <a:solidFill>
                            <a:srgbClr val="000000"/>
                          </a:solidFill>
                          <a:latin typeface="宋体" pitchFamily="2" charset="-122"/>
                          <a:ea typeface="宋体" pitchFamily="2" charset="-122"/>
                        </a:rPr>
                        <a:t>Ⅲ</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dirty="0">
                          <a:solidFill>
                            <a:srgbClr val="000000"/>
                          </a:solidFill>
                          <a:latin typeface="宋体" pitchFamily="2" charset="-122"/>
                          <a:ea typeface="宋体" pitchFamily="2" charset="-122"/>
                        </a:rPr>
                        <a:t>Ⅲ</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r>
              <a:tr h="419724">
                <a:tc rowSpan="2">
                  <a:txBody>
                    <a:bodyPr/>
                    <a:lstStyle/>
                    <a:p>
                      <a:pPr algn="ctr" fontAlgn="ctr"/>
                      <a:r>
                        <a:rPr lang="zh-CN" altLang="en-US" sz="1400" b="1" i="0" u="none" strike="noStrike">
                          <a:solidFill>
                            <a:srgbClr val="000000"/>
                          </a:solidFill>
                          <a:latin typeface="宋体" pitchFamily="2" charset="-122"/>
                          <a:ea typeface="宋体" pitchFamily="2" charset="-122"/>
                        </a:rPr>
                        <a:t>鹤山市</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rowSpan="2">
                  <a:txBody>
                    <a:bodyPr/>
                    <a:lstStyle/>
                    <a:p>
                      <a:pPr algn="ctr" fontAlgn="ctr"/>
                      <a:r>
                        <a:rPr lang="zh-CN" altLang="en-US" sz="1400" b="1" i="0" u="none" strike="noStrike">
                          <a:solidFill>
                            <a:srgbClr val="000000"/>
                          </a:solidFill>
                          <a:latin typeface="宋体" pitchFamily="2" charset="-122"/>
                          <a:ea typeface="宋体" pitchFamily="2" charset="-122"/>
                        </a:rPr>
                        <a:t>址山河</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zh-CN" altLang="en-US" sz="1400" b="1" i="0" u="none" strike="noStrike">
                          <a:solidFill>
                            <a:srgbClr val="000000"/>
                          </a:solidFill>
                          <a:latin typeface="宋体" pitchFamily="2" charset="-122"/>
                          <a:ea typeface="宋体" pitchFamily="2" charset="-122"/>
                        </a:rPr>
                        <a:t>白米田村</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1" i="0" u="none" strike="noStrike">
                          <a:solidFill>
                            <a:srgbClr val="000000"/>
                          </a:solidFill>
                          <a:latin typeface="宋体" pitchFamily="2" charset="-122"/>
                          <a:ea typeface="宋体" pitchFamily="2" charset="-122"/>
                        </a:rPr>
                        <a:t>劣</a:t>
                      </a:r>
                      <a:r>
                        <a:rPr lang="en-US" altLang="zh-CN" sz="1400" b="1" i="0" u="none" strike="noStrike">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19724">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1400" b="1" i="0" u="none" strike="noStrike">
                          <a:solidFill>
                            <a:srgbClr val="000000"/>
                          </a:solidFill>
                          <a:latin typeface="宋体" pitchFamily="2" charset="-122"/>
                          <a:ea typeface="宋体" pitchFamily="2" charset="-122"/>
                        </a:rPr>
                        <a:t>朝龙村</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Ⅳ</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Ⅳ</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en-US" altLang="zh-CN" sz="1400" b="1" i="0" u="none" strike="noStrike">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75000"/>
                      </a:schemeClr>
                    </a:solidFill>
                  </a:tcPr>
                </a:tc>
                <a:tc>
                  <a:txBody>
                    <a:bodyPr/>
                    <a:lstStyle/>
                    <a:p>
                      <a:pPr algn="ctr" fontAlgn="ctr"/>
                      <a:r>
                        <a:rPr lang="zh-CN" altLang="en-US" sz="1400" b="1" i="0" u="none" strike="noStrike" dirty="0">
                          <a:solidFill>
                            <a:srgbClr val="000000"/>
                          </a:solidFill>
                          <a:latin typeface="宋体" pitchFamily="2" charset="-122"/>
                          <a:ea typeface="宋体" pitchFamily="2" charset="-122"/>
                        </a:rPr>
                        <a:t>劣</a:t>
                      </a:r>
                      <a:r>
                        <a:rPr lang="en-US" altLang="zh-CN" sz="1400" b="1" i="0" u="none" strike="noStrike" dirty="0">
                          <a:solidFill>
                            <a:srgbClr val="000000"/>
                          </a:solidFill>
                          <a:latin typeface="宋体" pitchFamily="2" charset="-122"/>
                          <a:ea typeface="宋体" pitchFamily="2" charset="-122"/>
                        </a:rPr>
                        <a:t>Ⅴ</a:t>
                      </a:r>
                    </a:p>
                  </a:txBody>
                  <a:tcPr marL="6677" marR="6677" marT="66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
        <p:nvSpPr>
          <p:cNvPr id="7" name="矩形 6"/>
          <p:cNvSpPr/>
          <p:nvPr/>
        </p:nvSpPr>
        <p:spPr>
          <a:xfrm>
            <a:off x="2881290" y="1214422"/>
            <a:ext cx="6683240" cy="400110"/>
          </a:xfrm>
          <a:prstGeom prst="rect">
            <a:avLst/>
          </a:prstGeom>
        </p:spPr>
        <p:txBody>
          <a:bodyPr wrap="none">
            <a:spAutoFit/>
          </a:bodyPr>
          <a:lstStyle/>
          <a:p>
            <a:r>
              <a:rPr lang="en-US" altLang="zh-CN" sz="2000" b="1" dirty="0" smtClean="0"/>
              <a:t>2016</a:t>
            </a:r>
            <a:r>
              <a:rPr lang="zh-CN" altLang="en-US" sz="2000" b="1" dirty="0" smtClean="0"/>
              <a:t>年</a:t>
            </a:r>
            <a:r>
              <a:rPr lang="en-US" altLang="zh-CN" sz="2000" b="1" dirty="0" smtClean="0"/>
              <a:t>-2017</a:t>
            </a:r>
            <a:r>
              <a:rPr lang="zh-CN" altLang="en-US" sz="2000" b="1" dirty="0" smtClean="0"/>
              <a:t>年</a:t>
            </a:r>
            <a:r>
              <a:rPr lang="en-US" altLang="zh-CN" sz="2000" b="1" dirty="0" smtClean="0"/>
              <a:t>4</a:t>
            </a:r>
            <a:r>
              <a:rPr lang="zh-CN" altLang="en-US" sz="2000" b="1" dirty="0" smtClean="0"/>
              <a:t>月潭江牛湾断面上游主要支流水质状况表</a:t>
            </a:r>
            <a:endParaRPr lang="zh-CN" altLang="en-US" sz="2000" b="1" dirty="0"/>
          </a:p>
        </p:txBody>
      </p:sp>
    </p:spTree>
    <p:extLst>
      <p:ext uri="{BB962C8B-B14F-4D97-AF65-F5344CB8AC3E}">
        <p14:creationId xmlns="" xmlns:p14="http://schemas.microsoft.com/office/powerpoint/2010/main" val="40756447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标题 1"/>
          <p:cNvSpPr>
            <a:spLocks noGrp="1"/>
          </p:cNvSpPr>
          <p:nvPr>
            <p:ph type="title"/>
          </p:nvPr>
        </p:nvSpPr>
        <p:spPr>
          <a:xfrm>
            <a:off x="451792" y="188640"/>
            <a:ext cx="10972800" cy="1143000"/>
          </a:xfrm>
        </p:spPr>
        <p:txBody>
          <a:bodyPr/>
          <a:lstStyle/>
          <a:p>
            <a:pPr algn="l" eaLnBrk="1" hangingPunct="1"/>
            <a:r>
              <a:rPr lang="zh-CN" altLang="en-US" sz="3600" dirty="0" smtClean="0">
                <a:latin typeface="黑体" pitchFamily="2" charset="-122"/>
                <a:ea typeface="黑体" pitchFamily="2" charset="-122"/>
              </a:rPr>
              <a:t>制定背景</a:t>
            </a:r>
            <a:r>
              <a:rPr lang="en-US" altLang="zh-CN" sz="3600" dirty="0" smtClean="0">
                <a:latin typeface="黑体" pitchFamily="2" charset="-122"/>
                <a:ea typeface="黑体" pitchFamily="2" charset="-122"/>
              </a:rPr>
              <a:t>--</a:t>
            </a:r>
            <a:r>
              <a:rPr lang="zh-CN" altLang="en-US" sz="4000" dirty="0" smtClean="0">
                <a:solidFill>
                  <a:schemeClr val="tx1"/>
                </a:solidFill>
                <a:latin typeface="隶书" pitchFamily="49" charset="-122"/>
                <a:ea typeface="隶书" pitchFamily="49" charset="-122"/>
              </a:rPr>
              <a:t>上位法空缺</a:t>
            </a:r>
          </a:p>
        </p:txBody>
      </p:sp>
      <p:sp>
        <p:nvSpPr>
          <p:cNvPr id="9" name="内容占位符 2"/>
          <p:cNvSpPr txBox="1">
            <a:spLocks noGrp="1"/>
          </p:cNvSpPr>
          <p:nvPr>
            <p:ph idx="1"/>
          </p:nvPr>
        </p:nvSpPr>
        <p:spPr bwMode="auto">
          <a:xfrm>
            <a:off x="523836" y="1643050"/>
            <a:ext cx="10972800" cy="3714776"/>
          </a:xfrm>
          <a:prstGeom prst="rect">
            <a:avLst/>
          </a:prstGeom>
          <a:noFill/>
          <a:ln w="9525">
            <a:noFill/>
            <a:miter lim="800000"/>
            <a:headEnd/>
            <a:tailEnd/>
          </a:ln>
        </p:spPr>
        <p:txBody>
          <a:bodyPr lIns="67474" tIns="33737" rIns="67474" bIns="33737">
            <a:normAutofit fontScale="85000" lnSpcReduction="10000"/>
          </a:bodyPr>
          <a:lstStyle/>
          <a:p>
            <a:r>
              <a:rPr lang="zh-CN" altLang="en-US" dirty="0" smtClean="0"/>
              <a:t>一般江河流域水质保护</a:t>
            </a:r>
            <a:r>
              <a:rPr lang="en-US" altLang="zh-CN" dirty="0" smtClean="0"/>
              <a:t>----</a:t>
            </a:r>
            <a:r>
              <a:rPr lang="zh-CN" altLang="en-US" dirty="0" smtClean="0"/>
              <a:t>现行上位法构建了基本的法律制度体系</a:t>
            </a:r>
            <a:endParaRPr lang="en-US" altLang="zh-CN" dirty="0" smtClean="0"/>
          </a:p>
          <a:p>
            <a:pPr>
              <a:buNone/>
            </a:pPr>
            <a:r>
              <a:rPr lang="en-US" altLang="zh-CN" dirty="0" smtClean="0">
                <a:latin typeface="楷体_GB2312" pitchFamily="49" charset="-122"/>
                <a:ea typeface="楷体_GB2312" pitchFamily="49" charset="-122"/>
              </a:rPr>
              <a:t>  《</a:t>
            </a:r>
            <a:r>
              <a:rPr lang="zh-CN" altLang="en-US" dirty="0" smtClean="0">
                <a:latin typeface="楷体_GB2312" pitchFamily="49" charset="-122"/>
                <a:ea typeface="楷体_GB2312" pitchFamily="49" charset="-122"/>
              </a:rPr>
              <a:t>中华人民共和国环境保护法</a:t>
            </a:r>
            <a:r>
              <a:rPr lang="en-US" altLang="zh-CN" dirty="0" smtClean="0">
                <a:latin typeface="楷体_GB2312" pitchFamily="49" charset="-122"/>
                <a:ea typeface="楷体_GB2312" pitchFamily="49" charset="-122"/>
              </a:rPr>
              <a:t>》</a:t>
            </a:r>
            <a:r>
              <a:rPr lang="zh-CN" altLang="en-US" dirty="0" smtClean="0">
                <a:latin typeface="楷体_GB2312" pitchFamily="49" charset="-122"/>
                <a:ea typeface="楷体_GB2312" pitchFamily="49" charset="-122"/>
              </a:rPr>
              <a:t>、</a:t>
            </a:r>
            <a:r>
              <a:rPr lang="en-US" altLang="zh-CN" dirty="0" smtClean="0">
                <a:latin typeface="楷体_GB2312" pitchFamily="49" charset="-122"/>
                <a:ea typeface="楷体_GB2312" pitchFamily="49" charset="-122"/>
              </a:rPr>
              <a:t>《</a:t>
            </a:r>
            <a:r>
              <a:rPr lang="zh-CN" altLang="en-US" dirty="0" smtClean="0">
                <a:latin typeface="楷体_GB2312" pitchFamily="49" charset="-122"/>
                <a:ea typeface="楷体_GB2312" pitchFamily="49" charset="-122"/>
              </a:rPr>
              <a:t>中华人民共和国水污染防治法</a:t>
            </a:r>
            <a:r>
              <a:rPr lang="en-US" altLang="zh-CN" dirty="0" smtClean="0">
                <a:latin typeface="楷体_GB2312" pitchFamily="49" charset="-122"/>
                <a:ea typeface="楷体_GB2312" pitchFamily="49" charset="-122"/>
              </a:rPr>
              <a:t>》</a:t>
            </a:r>
            <a:r>
              <a:rPr lang="zh-CN" altLang="en-US" dirty="0" smtClean="0">
                <a:latin typeface="楷体_GB2312" pitchFamily="49" charset="-122"/>
                <a:ea typeface="楷体_GB2312" pitchFamily="49" charset="-122"/>
              </a:rPr>
              <a:t>、国务院</a:t>
            </a:r>
            <a:r>
              <a:rPr lang="en-US" altLang="zh-CN" dirty="0" smtClean="0">
                <a:latin typeface="楷体_GB2312" pitchFamily="49" charset="-122"/>
                <a:ea typeface="楷体_GB2312" pitchFamily="49" charset="-122"/>
              </a:rPr>
              <a:t>《</a:t>
            </a:r>
            <a:r>
              <a:rPr lang="zh-CN" altLang="en-US" dirty="0" smtClean="0">
                <a:latin typeface="楷体_GB2312" pitchFamily="49" charset="-122"/>
                <a:ea typeface="楷体_GB2312" pitchFamily="49" charset="-122"/>
              </a:rPr>
              <a:t>中华人民共和国水污染防治法实施细则</a:t>
            </a:r>
            <a:r>
              <a:rPr lang="en-US" altLang="zh-CN" dirty="0" smtClean="0">
                <a:latin typeface="楷体_GB2312" pitchFamily="49" charset="-122"/>
                <a:ea typeface="楷体_GB2312" pitchFamily="49" charset="-122"/>
              </a:rPr>
              <a:t>》</a:t>
            </a:r>
            <a:r>
              <a:rPr lang="zh-CN" altLang="en-US" dirty="0" smtClean="0">
                <a:latin typeface="楷体_GB2312" pitchFamily="49" charset="-122"/>
                <a:ea typeface="楷体_GB2312" pitchFamily="49" charset="-122"/>
              </a:rPr>
              <a:t>、</a:t>
            </a:r>
            <a:r>
              <a:rPr lang="en-US" altLang="zh-CN" dirty="0" smtClean="0">
                <a:latin typeface="楷体_GB2312" pitchFamily="49" charset="-122"/>
                <a:ea typeface="楷体_GB2312" pitchFamily="49" charset="-122"/>
              </a:rPr>
              <a:t>《</a:t>
            </a:r>
            <a:r>
              <a:rPr lang="zh-CN" altLang="en-US" dirty="0" smtClean="0">
                <a:latin typeface="楷体_GB2312" pitchFamily="49" charset="-122"/>
                <a:ea typeface="楷体_GB2312" pitchFamily="49" charset="-122"/>
              </a:rPr>
              <a:t>城镇排水与污水处理条例</a:t>
            </a:r>
            <a:r>
              <a:rPr lang="en-US" altLang="zh-CN" dirty="0" smtClean="0">
                <a:latin typeface="楷体_GB2312" pitchFamily="49" charset="-122"/>
                <a:ea typeface="楷体_GB2312" pitchFamily="49" charset="-122"/>
              </a:rPr>
              <a:t>》</a:t>
            </a:r>
            <a:r>
              <a:rPr lang="zh-CN" altLang="en-US" dirty="0" smtClean="0">
                <a:latin typeface="楷体_GB2312" pitchFamily="49" charset="-122"/>
                <a:ea typeface="楷体_GB2312" pitchFamily="49" charset="-122"/>
              </a:rPr>
              <a:t>及</a:t>
            </a:r>
            <a:r>
              <a:rPr lang="en-US" altLang="zh-CN" dirty="0" smtClean="0">
                <a:latin typeface="楷体_GB2312" pitchFamily="49" charset="-122"/>
                <a:ea typeface="楷体_GB2312" pitchFamily="49" charset="-122"/>
              </a:rPr>
              <a:t>《</a:t>
            </a:r>
            <a:r>
              <a:rPr lang="zh-CN" altLang="en-US" dirty="0" smtClean="0">
                <a:latin typeface="楷体_GB2312" pitchFamily="49" charset="-122"/>
                <a:ea typeface="楷体_GB2312" pitchFamily="49" charset="-122"/>
              </a:rPr>
              <a:t>畜禽规模养殖污染防治条例</a:t>
            </a:r>
            <a:r>
              <a:rPr lang="en-US" altLang="zh-CN" dirty="0" smtClean="0">
                <a:latin typeface="楷体_GB2312" pitchFamily="49" charset="-122"/>
                <a:ea typeface="楷体_GB2312" pitchFamily="49" charset="-122"/>
              </a:rPr>
              <a:t>》</a:t>
            </a:r>
          </a:p>
          <a:p>
            <a:pPr>
              <a:buNone/>
            </a:pPr>
            <a:r>
              <a:rPr lang="zh-CN" altLang="en-US" dirty="0" smtClean="0">
                <a:latin typeface="楷体_GB2312" pitchFamily="49" charset="-122"/>
                <a:ea typeface="楷体_GB2312" pitchFamily="49" charset="-122"/>
              </a:rPr>
              <a:t>    国务院</a:t>
            </a:r>
            <a:r>
              <a:rPr lang="en-US" altLang="zh-CN" dirty="0" smtClean="0">
                <a:latin typeface="楷体_GB2312" pitchFamily="49" charset="-122"/>
                <a:ea typeface="楷体_GB2312" pitchFamily="49" charset="-122"/>
              </a:rPr>
              <a:t>《</a:t>
            </a:r>
            <a:r>
              <a:rPr lang="zh-CN" altLang="en-US" dirty="0" smtClean="0">
                <a:latin typeface="楷体_GB2312" pitchFamily="49" charset="-122"/>
                <a:ea typeface="楷体_GB2312" pitchFamily="49" charset="-122"/>
              </a:rPr>
              <a:t>水污染防治行动计划</a:t>
            </a:r>
            <a:r>
              <a:rPr lang="en-US" altLang="zh-CN" dirty="0" smtClean="0">
                <a:latin typeface="楷体_GB2312" pitchFamily="49" charset="-122"/>
                <a:ea typeface="楷体_GB2312" pitchFamily="49" charset="-122"/>
              </a:rPr>
              <a:t>》</a:t>
            </a:r>
            <a:r>
              <a:rPr lang="zh-CN" altLang="en-US" dirty="0" smtClean="0">
                <a:latin typeface="楷体_GB2312" pitchFamily="49" charset="-122"/>
                <a:ea typeface="楷体_GB2312" pitchFamily="49" charset="-122"/>
              </a:rPr>
              <a:t>、环保部</a:t>
            </a:r>
            <a:r>
              <a:rPr lang="en-US" altLang="zh-CN" dirty="0" smtClean="0">
                <a:latin typeface="楷体_GB2312" pitchFamily="49" charset="-122"/>
                <a:ea typeface="楷体_GB2312" pitchFamily="49" charset="-122"/>
              </a:rPr>
              <a:t>《</a:t>
            </a:r>
            <a:r>
              <a:rPr lang="zh-CN" altLang="en-US" dirty="0" smtClean="0">
                <a:latin typeface="楷体_GB2312" pitchFamily="49" charset="-122"/>
                <a:ea typeface="楷体_GB2312" pitchFamily="49" charset="-122"/>
              </a:rPr>
              <a:t>企业环境信用评价办法</a:t>
            </a:r>
            <a:r>
              <a:rPr lang="en-US" altLang="zh-CN" dirty="0" smtClean="0">
                <a:latin typeface="楷体_GB2312" pitchFamily="49" charset="-122"/>
                <a:ea typeface="楷体_GB2312" pitchFamily="49" charset="-122"/>
              </a:rPr>
              <a:t>》</a:t>
            </a:r>
            <a:r>
              <a:rPr lang="zh-CN" altLang="en-US" dirty="0" smtClean="0">
                <a:latin typeface="楷体_GB2312" pitchFamily="49" charset="-122"/>
                <a:ea typeface="楷体_GB2312" pitchFamily="49" charset="-122"/>
              </a:rPr>
              <a:t>、</a:t>
            </a:r>
            <a:r>
              <a:rPr lang="en-US" altLang="zh-CN" dirty="0" smtClean="0">
                <a:latin typeface="楷体_GB2312" pitchFamily="49" charset="-122"/>
                <a:ea typeface="楷体_GB2312" pitchFamily="49" charset="-122"/>
              </a:rPr>
              <a:t>《</a:t>
            </a:r>
            <a:r>
              <a:rPr lang="zh-CN" altLang="en-US" dirty="0" smtClean="0">
                <a:latin typeface="楷体_GB2312" pitchFamily="49" charset="-122"/>
                <a:ea typeface="楷体_GB2312" pitchFamily="49" charset="-122"/>
              </a:rPr>
              <a:t>广东省生态保护补偿办法</a:t>
            </a:r>
            <a:r>
              <a:rPr lang="en-US" altLang="zh-CN" dirty="0" smtClean="0">
                <a:latin typeface="楷体_GB2312" pitchFamily="49" charset="-122"/>
                <a:ea typeface="楷体_GB2312" pitchFamily="49" charset="-122"/>
              </a:rPr>
              <a:t>》</a:t>
            </a:r>
            <a:r>
              <a:rPr lang="zh-CN" altLang="en-US" dirty="0" smtClean="0">
                <a:latin typeface="楷体_GB2312" pitchFamily="49" charset="-122"/>
                <a:ea typeface="楷体_GB2312" pitchFamily="49" charset="-122"/>
              </a:rPr>
              <a:t>、</a:t>
            </a:r>
            <a:r>
              <a:rPr lang="en-US" altLang="zh-CN" dirty="0" smtClean="0">
                <a:latin typeface="楷体_GB2312" pitchFamily="49" charset="-122"/>
                <a:ea typeface="楷体_GB2312" pitchFamily="49" charset="-122"/>
              </a:rPr>
              <a:t>《</a:t>
            </a:r>
            <a:r>
              <a:rPr lang="zh-CN" altLang="en-US" dirty="0" smtClean="0">
                <a:latin typeface="楷体_GB2312" pitchFamily="49" charset="-122"/>
                <a:ea typeface="楷体_GB2312" pitchFamily="49" charset="-122"/>
              </a:rPr>
              <a:t>广东省环境保护厅关于印发南粤水更清行动计划（</a:t>
            </a:r>
            <a:r>
              <a:rPr lang="en-US" altLang="en-US" dirty="0" smtClean="0">
                <a:latin typeface="楷体_GB2312" pitchFamily="49" charset="-122"/>
                <a:ea typeface="楷体_GB2312" pitchFamily="49" charset="-122"/>
              </a:rPr>
              <a:t>2013</a:t>
            </a:r>
            <a:r>
              <a:rPr lang="zh-CN" altLang="en-US" dirty="0" smtClean="0">
                <a:latin typeface="楷体_GB2312" pitchFamily="49" charset="-122"/>
                <a:ea typeface="楷体_GB2312" pitchFamily="49" charset="-122"/>
              </a:rPr>
              <a:t>－</a:t>
            </a:r>
            <a:r>
              <a:rPr lang="en-US" altLang="en-US" dirty="0" smtClean="0">
                <a:latin typeface="楷体_GB2312" pitchFamily="49" charset="-122"/>
                <a:ea typeface="楷体_GB2312" pitchFamily="49" charset="-122"/>
              </a:rPr>
              <a:t>2020</a:t>
            </a:r>
            <a:r>
              <a:rPr lang="zh-CN" altLang="en-US" dirty="0" smtClean="0">
                <a:latin typeface="楷体_GB2312" pitchFamily="49" charset="-122"/>
                <a:ea typeface="楷体_GB2312" pitchFamily="49" charset="-122"/>
              </a:rPr>
              <a:t>年）的通知</a:t>
            </a:r>
            <a:r>
              <a:rPr lang="en-US" altLang="zh-CN" dirty="0" smtClean="0">
                <a:latin typeface="楷体_GB2312" pitchFamily="49" charset="-122"/>
                <a:ea typeface="楷体_GB2312" pitchFamily="49" charset="-122"/>
              </a:rPr>
              <a:t>》</a:t>
            </a:r>
            <a:r>
              <a:rPr lang="zh-CN" altLang="en-US" dirty="0" smtClean="0">
                <a:latin typeface="楷体_GB2312" pitchFamily="49" charset="-122"/>
                <a:ea typeface="楷体_GB2312" pitchFamily="49" charset="-122"/>
              </a:rPr>
              <a:t>、</a:t>
            </a:r>
            <a:r>
              <a:rPr lang="en-US" altLang="zh-CN" dirty="0" smtClean="0">
                <a:latin typeface="楷体_GB2312" pitchFamily="49" charset="-122"/>
                <a:ea typeface="楷体_GB2312" pitchFamily="49" charset="-122"/>
              </a:rPr>
              <a:t>《</a:t>
            </a:r>
            <a:r>
              <a:rPr lang="zh-CN" altLang="en-US" dirty="0" smtClean="0">
                <a:latin typeface="楷体_GB2312" pitchFamily="49" charset="-122"/>
                <a:ea typeface="楷体_GB2312" pitchFamily="49" charset="-122"/>
              </a:rPr>
              <a:t>江门市人民政府办公室关于印发江门市潭江流域河长责任制实施方案（试行）的通知</a:t>
            </a:r>
            <a:r>
              <a:rPr lang="en-US" altLang="zh-CN" dirty="0" smtClean="0">
                <a:latin typeface="楷体_GB2312" pitchFamily="49" charset="-122"/>
                <a:ea typeface="楷体_GB2312" pitchFamily="49" charset="-122"/>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745"/>
                                        </p:tgtEl>
                                        <p:attrNameLst>
                                          <p:attrName>style.visibility</p:attrName>
                                        </p:attrNameLst>
                                      </p:cBhvr>
                                      <p:to>
                                        <p:strVal val="visible"/>
                                      </p:to>
                                    </p:set>
                                    <p:animEffect transition="in" filter="barn(inVertical)">
                                      <p:cBhvr>
                                        <p:cTn id="7" dur="500"/>
                                        <p:tgtEl>
                                          <p:spTgt spid="31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标题 1"/>
          <p:cNvSpPr>
            <a:spLocks noGrp="1"/>
          </p:cNvSpPr>
          <p:nvPr>
            <p:ph type="title"/>
          </p:nvPr>
        </p:nvSpPr>
        <p:spPr>
          <a:xfrm>
            <a:off x="451792" y="188640"/>
            <a:ext cx="10972800" cy="1143000"/>
          </a:xfrm>
        </p:spPr>
        <p:txBody>
          <a:bodyPr/>
          <a:lstStyle/>
          <a:p>
            <a:pPr algn="l" eaLnBrk="1" hangingPunct="1"/>
            <a:r>
              <a:rPr lang="zh-CN" altLang="en-US" sz="3600" dirty="0" smtClean="0">
                <a:latin typeface="黑体" pitchFamily="2" charset="-122"/>
                <a:ea typeface="黑体" pitchFamily="2" charset="-122"/>
              </a:rPr>
              <a:t>制定背景</a:t>
            </a:r>
            <a:r>
              <a:rPr lang="en-US" altLang="zh-CN" sz="3600" dirty="0" smtClean="0">
                <a:latin typeface="黑体" pitchFamily="2" charset="-122"/>
                <a:ea typeface="黑体" pitchFamily="2" charset="-122"/>
              </a:rPr>
              <a:t>--</a:t>
            </a:r>
            <a:r>
              <a:rPr lang="zh-CN" altLang="en-US" sz="4000" dirty="0" smtClean="0">
                <a:solidFill>
                  <a:schemeClr val="tx1"/>
                </a:solidFill>
                <a:latin typeface="隶书" pitchFamily="49" charset="-122"/>
                <a:ea typeface="隶书" pitchFamily="49" charset="-122"/>
              </a:rPr>
              <a:t>上位法空缺</a:t>
            </a:r>
          </a:p>
        </p:txBody>
      </p:sp>
      <p:sp>
        <p:nvSpPr>
          <p:cNvPr id="9" name="内容占位符 2"/>
          <p:cNvSpPr txBox="1">
            <a:spLocks noGrp="1"/>
          </p:cNvSpPr>
          <p:nvPr>
            <p:ph idx="1"/>
          </p:nvPr>
        </p:nvSpPr>
        <p:spPr bwMode="auto">
          <a:xfrm>
            <a:off x="523836" y="1214422"/>
            <a:ext cx="10972800" cy="2908919"/>
          </a:xfrm>
          <a:prstGeom prst="rect">
            <a:avLst/>
          </a:prstGeom>
          <a:noFill/>
          <a:ln w="9525">
            <a:noFill/>
            <a:miter lim="800000"/>
            <a:headEnd/>
            <a:tailEnd/>
          </a:ln>
        </p:spPr>
        <p:txBody>
          <a:bodyPr lIns="67474" tIns="33737" rIns="67474" bIns="33737">
            <a:normAutofit/>
          </a:bodyPr>
          <a:lstStyle/>
          <a:p>
            <a:pPr>
              <a:buNone/>
            </a:pPr>
            <a:endParaRPr lang="en-US" altLang="zh-CN" dirty="0" smtClean="0">
              <a:solidFill>
                <a:schemeClr val="tx1">
                  <a:lumMod val="65000"/>
                  <a:lumOff val="35000"/>
                </a:schemeClr>
              </a:solidFill>
              <a:latin typeface="+mj-ea"/>
              <a:ea typeface="+mj-ea"/>
            </a:endParaRPr>
          </a:p>
          <a:p>
            <a:r>
              <a:rPr lang="zh-CN" altLang="en-US" dirty="0" smtClean="0"/>
              <a:t>潭江流域水质保护</a:t>
            </a:r>
            <a:r>
              <a:rPr lang="en-US" altLang="zh-CN" dirty="0" smtClean="0"/>
              <a:t>----</a:t>
            </a:r>
            <a:r>
              <a:rPr lang="zh-CN" altLang="en-US" dirty="0" smtClean="0"/>
              <a:t>缺乏具有地方特色的具体规定</a:t>
            </a:r>
            <a:endParaRPr lang="en-US" altLang="zh-CN" dirty="0" smtClean="0"/>
          </a:p>
          <a:p>
            <a:pPr>
              <a:buNone/>
            </a:pPr>
            <a:r>
              <a:rPr lang="zh-CN" altLang="en-US" dirty="0" smtClean="0">
                <a:latin typeface="华文楷体" pitchFamily="2" charset="-122"/>
                <a:ea typeface="华文楷体" pitchFamily="2" charset="-122"/>
              </a:rPr>
              <a:t>    </a:t>
            </a:r>
            <a:r>
              <a:rPr lang="zh-CN" altLang="en-US" dirty="0" smtClean="0">
                <a:latin typeface="楷体_GB2312" pitchFamily="49" charset="-122"/>
                <a:ea typeface="楷体_GB2312" pitchFamily="49" charset="-122"/>
              </a:rPr>
              <a:t>上位法大多较为原则，不能完全适应我市特有情况，尤其在污染防治部分，缺乏操作性强的措施。</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745"/>
                                        </p:tgtEl>
                                        <p:attrNameLst>
                                          <p:attrName>style.visibility</p:attrName>
                                        </p:attrNameLst>
                                      </p:cBhvr>
                                      <p:to>
                                        <p:strVal val="visible"/>
                                      </p:to>
                                    </p:set>
                                    <p:animEffect transition="in" filter="barn(inVertical)">
                                      <p:cBhvr>
                                        <p:cTn id="7" dur="500"/>
                                        <p:tgtEl>
                                          <p:spTgt spid="31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199456" y="2204864"/>
            <a:ext cx="9469052" cy="1368152"/>
            <a:chOff x="1199456" y="2204864"/>
            <a:chExt cx="9469052" cy="1368152"/>
          </a:xfrm>
        </p:grpSpPr>
        <p:sp>
          <p:nvSpPr>
            <p:cNvPr id="8" name="矩形 7"/>
            <p:cNvSpPr/>
            <p:nvPr/>
          </p:nvSpPr>
          <p:spPr>
            <a:xfrm>
              <a:off x="2135560" y="2348880"/>
              <a:ext cx="8532948" cy="1080120"/>
            </a:xfrm>
            <a:prstGeom prst="rect">
              <a:avLst/>
            </a:prstGeom>
            <a:solidFill>
              <a:schemeClr val="accent1">
                <a:lumMod val="60000"/>
                <a:lumOff val="40000"/>
              </a:schemeClr>
            </a:solidFill>
            <a:ln w="38100">
              <a:solidFill>
                <a:srgbClr val="B3F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3200" b="1" dirty="0">
                  <a:latin typeface="微软雅黑" pitchFamily="34" charset="-122"/>
                  <a:ea typeface="微软雅黑" pitchFamily="34" charset="-122"/>
                </a:rPr>
                <a:t>《</a:t>
              </a:r>
              <a:r>
                <a:rPr lang="zh-CN" altLang="en-US" sz="3200" b="1" dirty="0">
                  <a:latin typeface="微软雅黑" pitchFamily="34" charset="-122"/>
                  <a:ea typeface="微软雅黑" pitchFamily="34" charset="-122"/>
                </a:rPr>
                <a:t>江门市潭江流域水质保护条例</a:t>
              </a:r>
              <a:r>
                <a:rPr lang="en-US" altLang="zh-CN" sz="3200" b="1" dirty="0">
                  <a:latin typeface="微软雅黑" pitchFamily="34" charset="-122"/>
                  <a:ea typeface="微软雅黑" pitchFamily="34" charset="-122"/>
                </a:rPr>
                <a:t>》</a:t>
              </a:r>
              <a:r>
                <a:rPr lang="zh-CN" altLang="en-US" sz="3200" b="1" dirty="0">
                  <a:latin typeface="微软雅黑" pitchFamily="34" charset="-122"/>
                  <a:ea typeface="微软雅黑" pitchFamily="34" charset="-122"/>
                </a:rPr>
                <a:t>形成过程</a:t>
              </a:r>
            </a:p>
          </p:txBody>
        </p:sp>
        <p:sp>
          <p:nvSpPr>
            <p:cNvPr id="9" name="椭圆 8"/>
            <p:cNvSpPr/>
            <p:nvPr/>
          </p:nvSpPr>
          <p:spPr>
            <a:xfrm>
              <a:off x="1199456" y="2204864"/>
              <a:ext cx="1368152" cy="1368152"/>
            </a:xfrm>
            <a:prstGeom prst="ellipse">
              <a:avLst/>
            </a:prstGeom>
            <a:solidFill>
              <a:srgbClr val="B3FFB3"/>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 xmlns:p14="http://schemas.microsoft.com/office/powerpoint/2010/main" val="364361427"/>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1"/>
          <p:cNvSpPr>
            <a:spLocks noGrp="1"/>
          </p:cNvSpPr>
          <p:nvPr>
            <p:ph type="title"/>
          </p:nvPr>
        </p:nvSpPr>
        <p:spPr>
          <a:xfrm>
            <a:off x="407368" y="332656"/>
            <a:ext cx="12201525" cy="692150"/>
          </a:xfrm>
        </p:spPr>
        <p:txBody>
          <a:bodyPr>
            <a:normAutofit fontScale="90000"/>
          </a:bodyPr>
          <a:lstStyle/>
          <a:p>
            <a:pPr algn="l" eaLnBrk="1" hangingPunct="1"/>
            <a:r>
              <a:rPr lang="en-US" altLang="zh-CN" sz="4000" dirty="0" smtClean="0">
                <a:latin typeface="黑体" pitchFamily="2" charset="-122"/>
                <a:ea typeface="黑体" pitchFamily="2" charset="-122"/>
              </a:rPr>
              <a:t>《</a:t>
            </a:r>
            <a:r>
              <a:rPr lang="zh-CN" altLang="en-US" sz="4000" dirty="0" smtClean="0">
                <a:latin typeface="黑体" pitchFamily="2" charset="-122"/>
                <a:ea typeface="黑体" pitchFamily="2" charset="-122"/>
              </a:rPr>
              <a:t>条例</a:t>
            </a:r>
            <a:r>
              <a:rPr lang="en-US" altLang="zh-CN" sz="4000" dirty="0" smtClean="0">
                <a:latin typeface="黑体" pitchFamily="2" charset="-122"/>
                <a:ea typeface="黑体" pitchFamily="2" charset="-122"/>
              </a:rPr>
              <a:t>》</a:t>
            </a:r>
            <a:r>
              <a:rPr lang="zh-CN" altLang="en-US" sz="4000" dirty="0" smtClean="0">
                <a:latin typeface="黑体" pitchFamily="2" charset="-122"/>
                <a:ea typeface="黑体" pitchFamily="2" charset="-122"/>
              </a:rPr>
              <a:t>形成过程</a:t>
            </a:r>
            <a:r>
              <a:rPr lang="en-US" altLang="zh-CN" sz="2400" dirty="0" smtClean="0">
                <a:solidFill>
                  <a:srgbClr val="FF0000"/>
                </a:solidFill>
                <a:latin typeface="+mj-ea"/>
              </a:rPr>
              <a:t>——</a:t>
            </a:r>
            <a:r>
              <a:rPr lang="zh-CN" altLang="en-US" sz="2400" dirty="0" smtClean="0">
                <a:solidFill>
                  <a:srgbClr val="FF0000"/>
                </a:solidFill>
                <a:latin typeface="+mj-ea"/>
              </a:rPr>
              <a:t>各阶段示意图 </a:t>
            </a:r>
          </a:p>
        </p:txBody>
      </p:sp>
      <p:grpSp>
        <p:nvGrpSpPr>
          <p:cNvPr id="17410" name="组合 2"/>
          <p:cNvGrpSpPr>
            <a:grpSpLocks/>
          </p:cNvGrpSpPr>
          <p:nvPr/>
        </p:nvGrpSpPr>
        <p:grpSpPr bwMode="auto">
          <a:xfrm>
            <a:off x="191344" y="1553089"/>
            <a:ext cx="11698287" cy="3738358"/>
            <a:chOff x="203760" y="2047059"/>
            <a:chExt cx="11697676" cy="3738788"/>
          </a:xfrm>
        </p:grpSpPr>
        <p:cxnSp>
          <p:nvCxnSpPr>
            <p:cNvPr id="10" name="直接连接符 9"/>
            <p:cNvCxnSpPr/>
            <p:nvPr/>
          </p:nvCxnSpPr>
          <p:spPr>
            <a:xfrm>
              <a:off x="203760" y="3828969"/>
              <a:ext cx="9278452" cy="0"/>
            </a:xfrm>
            <a:prstGeom prst="line">
              <a:avLst/>
            </a:prstGeom>
            <a:ln w="88900">
              <a:solidFill>
                <a:srgbClr val="B54A1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8963127" y="3828969"/>
              <a:ext cx="1795368" cy="0"/>
            </a:xfrm>
            <a:prstGeom prst="line">
              <a:avLst/>
            </a:prstGeom>
            <a:ln w="88900">
              <a:solidFill>
                <a:srgbClr val="B54A10"/>
              </a:solidFill>
              <a:prstDash val="sysDash"/>
              <a:tailEnd type="arrow" w="med" len="sm"/>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776817" y="3617807"/>
              <a:ext cx="358756" cy="455666"/>
            </a:xfrm>
            <a:prstGeom prst="ellipse">
              <a:avLst/>
            </a:prstGeom>
            <a:solidFill>
              <a:schemeClr val="bg1"/>
            </a:solidFill>
            <a:ln w="63500">
              <a:solidFill>
                <a:srgbClr val="B54A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dirty="0">
                  <a:solidFill>
                    <a:schemeClr val="tx1"/>
                  </a:solidFill>
                  <a:latin typeface="Bauhaus 93" panose="04030905020B02020C02" pitchFamily="82" charset="0"/>
                  <a:ea typeface="华文细黑" panose="02010600040101010101" pitchFamily="2" charset="-122"/>
                </a:rPr>
                <a:t>1</a:t>
              </a:r>
              <a:endParaRPr lang="zh-CN" altLang="en-US" sz="2800" dirty="0">
                <a:solidFill>
                  <a:schemeClr val="tx1"/>
                </a:solidFill>
                <a:latin typeface="Bauhaus 93" panose="04030905020B02020C02" pitchFamily="82" charset="0"/>
                <a:ea typeface="华文细黑" panose="02010600040101010101" pitchFamily="2" charset="-122"/>
              </a:endParaRPr>
            </a:p>
          </p:txBody>
        </p:sp>
        <p:sp>
          <p:nvSpPr>
            <p:cNvPr id="13" name="椭圆 12"/>
            <p:cNvSpPr/>
            <p:nvPr/>
          </p:nvSpPr>
          <p:spPr>
            <a:xfrm>
              <a:off x="2816649" y="3617807"/>
              <a:ext cx="360343" cy="455666"/>
            </a:xfrm>
            <a:prstGeom prst="ellipse">
              <a:avLst/>
            </a:prstGeom>
            <a:solidFill>
              <a:schemeClr val="bg1"/>
            </a:solidFill>
            <a:ln w="63500">
              <a:solidFill>
                <a:srgbClr val="B54A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dirty="0">
                  <a:solidFill>
                    <a:schemeClr val="tx1"/>
                  </a:solidFill>
                  <a:latin typeface="Bauhaus 93" panose="04030905020B02020C02" pitchFamily="82" charset="0"/>
                  <a:ea typeface="华文细黑" panose="02010600040101010101" pitchFamily="2" charset="-122"/>
                </a:rPr>
                <a:t>2</a:t>
              </a:r>
              <a:endParaRPr lang="zh-CN" altLang="en-US" sz="2800" dirty="0">
                <a:solidFill>
                  <a:schemeClr val="tx1"/>
                </a:solidFill>
                <a:latin typeface="Bauhaus 93" panose="04030905020B02020C02" pitchFamily="82" charset="0"/>
                <a:ea typeface="华文细黑" panose="02010600040101010101" pitchFamily="2" charset="-122"/>
              </a:endParaRPr>
            </a:p>
          </p:txBody>
        </p:sp>
        <p:sp>
          <p:nvSpPr>
            <p:cNvPr id="17418" name="文本框 7"/>
            <p:cNvSpPr txBox="1">
              <a:spLocks noChangeArrowheads="1"/>
            </p:cNvSpPr>
            <p:nvPr/>
          </p:nvSpPr>
          <p:spPr bwMode="auto">
            <a:xfrm rot="19148751">
              <a:off x="837139" y="2345543"/>
              <a:ext cx="1801719" cy="720280"/>
            </a:xfrm>
            <a:prstGeom prst="rect">
              <a:avLst/>
            </a:prstGeom>
            <a:noFill/>
            <a:ln w="9525">
              <a:noFill/>
              <a:miter lim="800000"/>
              <a:headEnd/>
              <a:tailEnd/>
            </a:ln>
          </p:spPr>
          <p:txBody>
            <a:bodyPr>
              <a:spAutoFit/>
            </a:bodyPr>
            <a:lstStyle/>
            <a:p>
              <a:pPr>
                <a:lnSpc>
                  <a:spcPct val="120000"/>
                </a:lnSpc>
              </a:pPr>
              <a:r>
                <a:rPr lang="zh-CN" altLang="en-US" sz="2000" dirty="0">
                  <a:latin typeface="黑体" pitchFamily="2" charset="-122"/>
                  <a:ea typeface="黑体" pitchFamily="2" charset="-122"/>
                </a:rPr>
                <a:t>前期准备阶段</a:t>
              </a:r>
              <a:endParaRPr lang="en-US" altLang="zh-CN" sz="2000" dirty="0">
                <a:latin typeface="黑体" pitchFamily="2" charset="-122"/>
                <a:ea typeface="黑体" pitchFamily="2" charset="-122"/>
              </a:endParaRPr>
            </a:p>
            <a:p>
              <a:pPr>
                <a:lnSpc>
                  <a:spcPct val="120000"/>
                </a:lnSpc>
              </a:pPr>
              <a:r>
                <a:rPr lang="en-US" altLang="zh-CN" sz="1400" dirty="0" smtClean="0">
                  <a:latin typeface="黑体" pitchFamily="2" charset="-122"/>
                  <a:ea typeface="黑体" pitchFamily="2" charset="-122"/>
                </a:rPr>
                <a:t>2015.06—2015.08</a:t>
              </a:r>
              <a:endParaRPr lang="zh-CN" altLang="en-US" sz="1400" dirty="0">
                <a:latin typeface="黑体" pitchFamily="2" charset="-122"/>
                <a:ea typeface="黑体" pitchFamily="2" charset="-122"/>
              </a:endParaRPr>
            </a:p>
          </p:txBody>
        </p:sp>
        <p:sp>
          <p:nvSpPr>
            <p:cNvPr id="17419" name="文本框 8"/>
            <p:cNvSpPr txBox="1">
              <a:spLocks noChangeArrowheads="1"/>
            </p:cNvSpPr>
            <p:nvPr/>
          </p:nvSpPr>
          <p:spPr bwMode="auto">
            <a:xfrm rot="19148751">
              <a:off x="2765851" y="2047059"/>
              <a:ext cx="2522406" cy="720280"/>
            </a:xfrm>
            <a:prstGeom prst="rect">
              <a:avLst/>
            </a:prstGeom>
            <a:noFill/>
            <a:ln w="9525">
              <a:noFill/>
              <a:miter lim="800000"/>
              <a:headEnd/>
              <a:tailEnd/>
            </a:ln>
          </p:spPr>
          <p:txBody>
            <a:bodyPr>
              <a:spAutoFit/>
            </a:bodyPr>
            <a:lstStyle/>
            <a:p>
              <a:pPr>
                <a:lnSpc>
                  <a:spcPct val="120000"/>
                </a:lnSpc>
              </a:pPr>
              <a:r>
                <a:rPr lang="zh-CN" altLang="en-US" sz="2000" dirty="0">
                  <a:latin typeface="黑体" pitchFamily="2" charset="-122"/>
                  <a:ea typeface="黑体" pitchFamily="2" charset="-122"/>
                </a:rPr>
                <a:t>草案起</a:t>
              </a:r>
              <a:r>
                <a:rPr lang="zh-CN" altLang="en-US" sz="2000" dirty="0" smtClean="0">
                  <a:latin typeface="黑体" pitchFamily="2" charset="-122"/>
                  <a:ea typeface="黑体" pitchFamily="2" charset="-122"/>
                </a:rPr>
                <a:t>草阶</a:t>
              </a:r>
              <a:r>
                <a:rPr lang="zh-CN" altLang="en-US" sz="2000" dirty="0">
                  <a:latin typeface="黑体" pitchFamily="2" charset="-122"/>
                  <a:ea typeface="黑体" pitchFamily="2" charset="-122"/>
                </a:rPr>
                <a:t>段</a:t>
              </a:r>
              <a:endParaRPr lang="en-US" altLang="zh-CN" sz="2000" dirty="0">
                <a:latin typeface="黑体" pitchFamily="2" charset="-122"/>
                <a:ea typeface="黑体" pitchFamily="2" charset="-122"/>
              </a:endParaRPr>
            </a:p>
            <a:p>
              <a:pPr>
                <a:lnSpc>
                  <a:spcPct val="120000"/>
                </a:lnSpc>
              </a:pPr>
              <a:r>
                <a:rPr lang="en-US" altLang="zh-CN" sz="1400" dirty="0" smtClean="0">
                  <a:latin typeface="黑体" pitchFamily="2" charset="-122"/>
                  <a:ea typeface="黑体" pitchFamily="2" charset="-122"/>
                </a:rPr>
                <a:t>2015.08-</a:t>
              </a:r>
              <a:r>
                <a:rPr lang="en-US" altLang="zh-CN" sz="1400" dirty="0">
                  <a:latin typeface="黑体" pitchFamily="2" charset="-122"/>
                  <a:ea typeface="黑体" pitchFamily="2" charset="-122"/>
                </a:rPr>
                <a:t>-</a:t>
              </a:r>
              <a:r>
                <a:rPr lang="en-US" altLang="zh-CN" sz="1400" dirty="0" smtClean="0">
                  <a:latin typeface="黑体" pitchFamily="2" charset="-122"/>
                  <a:ea typeface="黑体" pitchFamily="2" charset="-122"/>
                </a:rPr>
                <a:t>2015.11</a:t>
              </a:r>
              <a:endParaRPr lang="zh-CN" altLang="en-US" sz="1400" dirty="0">
                <a:latin typeface="黑体" pitchFamily="2" charset="-122"/>
                <a:ea typeface="黑体" pitchFamily="2" charset="-122"/>
              </a:endParaRPr>
            </a:p>
          </p:txBody>
        </p:sp>
        <p:sp>
          <p:nvSpPr>
            <p:cNvPr id="17420" name="文本框 13"/>
            <p:cNvSpPr txBox="1">
              <a:spLocks noChangeArrowheads="1"/>
            </p:cNvSpPr>
            <p:nvPr/>
          </p:nvSpPr>
          <p:spPr bwMode="auto">
            <a:xfrm rot="19148751">
              <a:off x="5114466" y="2080413"/>
              <a:ext cx="2498809" cy="720280"/>
            </a:xfrm>
            <a:prstGeom prst="rect">
              <a:avLst/>
            </a:prstGeom>
            <a:noFill/>
            <a:ln w="9525">
              <a:noFill/>
              <a:miter lim="800000"/>
              <a:headEnd/>
              <a:tailEnd/>
            </a:ln>
          </p:spPr>
          <p:txBody>
            <a:bodyPr wrap="square">
              <a:spAutoFit/>
            </a:bodyPr>
            <a:lstStyle/>
            <a:p>
              <a:pPr>
                <a:lnSpc>
                  <a:spcPct val="120000"/>
                </a:lnSpc>
              </a:pPr>
              <a:r>
                <a:rPr lang="zh-CN" altLang="en-US" sz="2000" dirty="0" smtClean="0">
                  <a:latin typeface="黑体" pitchFamily="2" charset="-122"/>
                  <a:ea typeface="黑体" pitchFamily="2" charset="-122"/>
                </a:rPr>
                <a:t>报送市政府审核阶</a:t>
              </a:r>
              <a:r>
                <a:rPr lang="zh-CN" altLang="en-US" sz="2000" dirty="0">
                  <a:latin typeface="黑体" pitchFamily="2" charset="-122"/>
                  <a:ea typeface="黑体" pitchFamily="2" charset="-122"/>
                </a:rPr>
                <a:t>段</a:t>
              </a:r>
              <a:endParaRPr lang="en-US" altLang="zh-CN" sz="2000" dirty="0">
                <a:latin typeface="黑体" pitchFamily="2" charset="-122"/>
                <a:ea typeface="黑体" pitchFamily="2" charset="-122"/>
              </a:endParaRPr>
            </a:p>
            <a:p>
              <a:pPr>
                <a:lnSpc>
                  <a:spcPct val="120000"/>
                </a:lnSpc>
              </a:pPr>
              <a:r>
                <a:rPr lang="en-US" altLang="zh-CN" sz="1400" dirty="0" smtClean="0">
                  <a:latin typeface="黑体" pitchFamily="2" charset="-122"/>
                  <a:ea typeface="黑体" pitchFamily="2" charset="-122"/>
                </a:rPr>
                <a:t>2015.12—2016.04</a:t>
              </a:r>
              <a:endParaRPr lang="zh-CN" altLang="en-US" sz="1400" dirty="0">
                <a:latin typeface="黑体" pitchFamily="2" charset="-122"/>
                <a:ea typeface="黑体" pitchFamily="2" charset="-122"/>
              </a:endParaRPr>
            </a:p>
          </p:txBody>
        </p:sp>
        <p:sp>
          <p:nvSpPr>
            <p:cNvPr id="17421" name="文本框 14"/>
            <p:cNvSpPr txBox="1">
              <a:spLocks noChangeArrowheads="1"/>
            </p:cNvSpPr>
            <p:nvPr/>
          </p:nvSpPr>
          <p:spPr bwMode="auto">
            <a:xfrm rot="19148751">
              <a:off x="7643648" y="2074214"/>
              <a:ext cx="2469228" cy="720280"/>
            </a:xfrm>
            <a:prstGeom prst="rect">
              <a:avLst/>
            </a:prstGeom>
            <a:noFill/>
            <a:ln w="9525">
              <a:noFill/>
              <a:miter lim="800000"/>
              <a:headEnd/>
              <a:tailEnd/>
            </a:ln>
          </p:spPr>
          <p:txBody>
            <a:bodyPr wrap="square">
              <a:spAutoFit/>
            </a:bodyPr>
            <a:lstStyle/>
            <a:p>
              <a:pPr>
                <a:lnSpc>
                  <a:spcPct val="120000"/>
                </a:lnSpc>
              </a:pPr>
              <a:r>
                <a:rPr lang="zh-CN" altLang="en-US" sz="2000" dirty="0">
                  <a:latin typeface="黑体" pitchFamily="2" charset="-122"/>
                  <a:ea typeface="黑体" pitchFamily="2" charset="-122"/>
                </a:rPr>
                <a:t>草案报</a:t>
              </a:r>
              <a:r>
                <a:rPr lang="zh-CN" altLang="en-US" sz="2000" dirty="0" smtClean="0">
                  <a:latin typeface="黑体" pitchFamily="2" charset="-122"/>
                  <a:ea typeface="黑体" pitchFamily="2" charset="-122"/>
                </a:rPr>
                <a:t>送市人大审议</a:t>
              </a:r>
              <a:endParaRPr lang="en-US" altLang="zh-CN" sz="2000" dirty="0">
                <a:latin typeface="黑体" pitchFamily="2" charset="-122"/>
                <a:ea typeface="黑体" pitchFamily="2" charset="-122"/>
              </a:endParaRPr>
            </a:p>
            <a:p>
              <a:pPr>
                <a:lnSpc>
                  <a:spcPct val="120000"/>
                </a:lnSpc>
              </a:pPr>
              <a:r>
                <a:rPr lang="en-US" altLang="zh-CN" sz="1400" dirty="0" smtClean="0">
                  <a:latin typeface="黑体" pitchFamily="2" charset="-122"/>
                  <a:ea typeface="黑体" pitchFamily="2" charset="-122"/>
                </a:rPr>
                <a:t>2016.04—2016.09</a:t>
              </a:r>
              <a:endParaRPr lang="zh-CN" altLang="en-US" sz="1400" dirty="0">
                <a:latin typeface="黑体" pitchFamily="2" charset="-122"/>
                <a:ea typeface="黑体" pitchFamily="2" charset="-122"/>
              </a:endParaRPr>
            </a:p>
          </p:txBody>
        </p:sp>
        <p:grpSp>
          <p:nvGrpSpPr>
            <p:cNvPr id="17422" name="组合 17"/>
            <p:cNvGrpSpPr>
              <a:grpSpLocks/>
            </p:cNvGrpSpPr>
            <p:nvPr/>
          </p:nvGrpSpPr>
          <p:grpSpPr bwMode="auto">
            <a:xfrm>
              <a:off x="943496" y="4051247"/>
              <a:ext cx="9112094" cy="1704534"/>
              <a:chOff x="2089646" y="5498178"/>
              <a:chExt cx="10656192" cy="1573426"/>
            </a:xfrm>
          </p:grpSpPr>
          <p:sp>
            <p:nvSpPr>
              <p:cNvPr id="22" name="任意多边形 21"/>
              <p:cNvSpPr/>
              <p:nvPr/>
            </p:nvSpPr>
            <p:spPr>
              <a:xfrm>
                <a:off x="2089646" y="5498178"/>
                <a:ext cx="194923" cy="1169519"/>
              </a:xfrm>
              <a:custGeom>
                <a:avLst/>
                <a:gdLst>
                  <a:gd name="connsiteX0" fmla="*/ 0 w 152400"/>
                  <a:gd name="connsiteY0" fmla="*/ 0 h 914400"/>
                  <a:gd name="connsiteX1" fmla="*/ 0 w 152400"/>
                  <a:gd name="connsiteY1" fmla="*/ 762000 h 914400"/>
                  <a:gd name="connsiteX2" fmla="*/ 152400 w 152400"/>
                  <a:gd name="connsiteY2" fmla="*/ 914400 h 914400"/>
                  <a:gd name="connsiteX3" fmla="*/ 152400 w 152400"/>
                  <a:gd name="connsiteY3" fmla="*/ 117230 h 914400"/>
                </a:gdLst>
                <a:ahLst/>
                <a:cxnLst>
                  <a:cxn ang="0">
                    <a:pos x="connsiteX0" y="connsiteY0"/>
                  </a:cxn>
                  <a:cxn ang="0">
                    <a:pos x="connsiteX1" y="connsiteY1"/>
                  </a:cxn>
                  <a:cxn ang="0">
                    <a:pos x="connsiteX2" y="connsiteY2"/>
                  </a:cxn>
                  <a:cxn ang="0">
                    <a:pos x="connsiteX3" y="connsiteY3"/>
                  </a:cxn>
                </a:cxnLst>
                <a:rect l="l" t="t" r="r" b="b"/>
                <a:pathLst>
                  <a:path w="152400" h="914400">
                    <a:moveTo>
                      <a:pt x="0" y="0"/>
                    </a:moveTo>
                    <a:lnTo>
                      <a:pt x="0" y="762000"/>
                    </a:lnTo>
                    <a:lnTo>
                      <a:pt x="152400" y="914400"/>
                    </a:lnTo>
                    <a:lnTo>
                      <a:pt x="152400" y="117230"/>
                    </a:lnTo>
                  </a:path>
                </a:pathLst>
              </a:custGeom>
              <a:noFill/>
              <a:ln w="31750">
                <a:solidFill>
                  <a:srgbClr val="B54A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华文细黑" panose="02010600040101010101" pitchFamily="2" charset="-122"/>
                  <a:ea typeface="华文细黑" panose="02010600040101010101" pitchFamily="2" charset="-122"/>
                </a:endParaRPr>
              </a:p>
            </p:txBody>
          </p:sp>
          <p:sp>
            <p:nvSpPr>
              <p:cNvPr id="23" name="任意多边形 22"/>
              <p:cNvSpPr/>
              <p:nvPr/>
            </p:nvSpPr>
            <p:spPr>
              <a:xfrm>
                <a:off x="4489989" y="5498178"/>
                <a:ext cx="196780" cy="1169519"/>
              </a:xfrm>
              <a:custGeom>
                <a:avLst/>
                <a:gdLst>
                  <a:gd name="connsiteX0" fmla="*/ 0 w 152400"/>
                  <a:gd name="connsiteY0" fmla="*/ 0 h 914400"/>
                  <a:gd name="connsiteX1" fmla="*/ 0 w 152400"/>
                  <a:gd name="connsiteY1" fmla="*/ 762000 h 914400"/>
                  <a:gd name="connsiteX2" fmla="*/ 152400 w 152400"/>
                  <a:gd name="connsiteY2" fmla="*/ 914400 h 914400"/>
                  <a:gd name="connsiteX3" fmla="*/ 152400 w 152400"/>
                  <a:gd name="connsiteY3" fmla="*/ 117230 h 914400"/>
                </a:gdLst>
                <a:ahLst/>
                <a:cxnLst>
                  <a:cxn ang="0">
                    <a:pos x="connsiteX0" y="connsiteY0"/>
                  </a:cxn>
                  <a:cxn ang="0">
                    <a:pos x="connsiteX1" y="connsiteY1"/>
                  </a:cxn>
                  <a:cxn ang="0">
                    <a:pos x="connsiteX2" y="connsiteY2"/>
                  </a:cxn>
                  <a:cxn ang="0">
                    <a:pos x="connsiteX3" y="connsiteY3"/>
                  </a:cxn>
                </a:cxnLst>
                <a:rect l="l" t="t" r="r" b="b"/>
                <a:pathLst>
                  <a:path w="152400" h="914400">
                    <a:moveTo>
                      <a:pt x="0" y="0"/>
                    </a:moveTo>
                    <a:lnTo>
                      <a:pt x="0" y="762000"/>
                    </a:lnTo>
                    <a:lnTo>
                      <a:pt x="152400" y="914400"/>
                    </a:lnTo>
                    <a:lnTo>
                      <a:pt x="152400" y="117230"/>
                    </a:lnTo>
                  </a:path>
                </a:pathLst>
              </a:custGeom>
              <a:noFill/>
              <a:ln w="31750">
                <a:solidFill>
                  <a:srgbClr val="B54A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华文细黑" panose="02010600040101010101" pitchFamily="2" charset="-122"/>
                  <a:ea typeface="华文细黑" panose="02010600040101010101" pitchFamily="2" charset="-122"/>
                </a:endParaRPr>
              </a:p>
            </p:txBody>
          </p:sp>
          <p:sp>
            <p:nvSpPr>
              <p:cNvPr id="24" name="任意多边形 23"/>
              <p:cNvSpPr/>
              <p:nvPr/>
            </p:nvSpPr>
            <p:spPr>
              <a:xfrm>
                <a:off x="7241195" y="5498178"/>
                <a:ext cx="194924" cy="1169519"/>
              </a:xfrm>
              <a:custGeom>
                <a:avLst/>
                <a:gdLst>
                  <a:gd name="connsiteX0" fmla="*/ 0 w 152400"/>
                  <a:gd name="connsiteY0" fmla="*/ 0 h 914400"/>
                  <a:gd name="connsiteX1" fmla="*/ 0 w 152400"/>
                  <a:gd name="connsiteY1" fmla="*/ 762000 h 914400"/>
                  <a:gd name="connsiteX2" fmla="*/ 152400 w 152400"/>
                  <a:gd name="connsiteY2" fmla="*/ 914400 h 914400"/>
                  <a:gd name="connsiteX3" fmla="*/ 152400 w 152400"/>
                  <a:gd name="connsiteY3" fmla="*/ 117230 h 914400"/>
                </a:gdLst>
                <a:ahLst/>
                <a:cxnLst>
                  <a:cxn ang="0">
                    <a:pos x="connsiteX0" y="connsiteY0"/>
                  </a:cxn>
                  <a:cxn ang="0">
                    <a:pos x="connsiteX1" y="connsiteY1"/>
                  </a:cxn>
                  <a:cxn ang="0">
                    <a:pos x="connsiteX2" y="connsiteY2"/>
                  </a:cxn>
                  <a:cxn ang="0">
                    <a:pos x="connsiteX3" y="connsiteY3"/>
                  </a:cxn>
                </a:cxnLst>
                <a:rect l="l" t="t" r="r" b="b"/>
                <a:pathLst>
                  <a:path w="152400" h="914400">
                    <a:moveTo>
                      <a:pt x="0" y="0"/>
                    </a:moveTo>
                    <a:lnTo>
                      <a:pt x="0" y="762000"/>
                    </a:lnTo>
                    <a:lnTo>
                      <a:pt x="152400" y="914400"/>
                    </a:lnTo>
                    <a:lnTo>
                      <a:pt x="152400" y="117230"/>
                    </a:lnTo>
                  </a:path>
                </a:pathLst>
              </a:custGeom>
              <a:noFill/>
              <a:ln w="31750">
                <a:solidFill>
                  <a:srgbClr val="B54A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华文细黑" panose="02010600040101010101" pitchFamily="2" charset="-122"/>
                  <a:ea typeface="华文细黑" panose="02010600040101010101" pitchFamily="2" charset="-122"/>
                </a:endParaRPr>
              </a:p>
            </p:txBody>
          </p:sp>
          <p:sp>
            <p:nvSpPr>
              <p:cNvPr id="25" name="任意多边形 24"/>
              <p:cNvSpPr/>
              <p:nvPr/>
            </p:nvSpPr>
            <p:spPr>
              <a:xfrm>
                <a:off x="10270863" y="5498178"/>
                <a:ext cx="196780" cy="1169519"/>
              </a:xfrm>
              <a:custGeom>
                <a:avLst/>
                <a:gdLst>
                  <a:gd name="connsiteX0" fmla="*/ 0 w 152400"/>
                  <a:gd name="connsiteY0" fmla="*/ 0 h 914400"/>
                  <a:gd name="connsiteX1" fmla="*/ 0 w 152400"/>
                  <a:gd name="connsiteY1" fmla="*/ 762000 h 914400"/>
                  <a:gd name="connsiteX2" fmla="*/ 152400 w 152400"/>
                  <a:gd name="connsiteY2" fmla="*/ 914400 h 914400"/>
                  <a:gd name="connsiteX3" fmla="*/ 152400 w 152400"/>
                  <a:gd name="connsiteY3" fmla="*/ 117230 h 914400"/>
                </a:gdLst>
                <a:ahLst/>
                <a:cxnLst>
                  <a:cxn ang="0">
                    <a:pos x="connsiteX0" y="connsiteY0"/>
                  </a:cxn>
                  <a:cxn ang="0">
                    <a:pos x="connsiteX1" y="connsiteY1"/>
                  </a:cxn>
                  <a:cxn ang="0">
                    <a:pos x="connsiteX2" y="connsiteY2"/>
                  </a:cxn>
                  <a:cxn ang="0">
                    <a:pos x="connsiteX3" y="connsiteY3"/>
                  </a:cxn>
                </a:cxnLst>
                <a:rect l="l" t="t" r="r" b="b"/>
                <a:pathLst>
                  <a:path w="152400" h="914400">
                    <a:moveTo>
                      <a:pt x="0" y="0"/>
                    </a:moveTo>
                    <a:lnTo>
                      <a:pt x="0" y="762000"/>
                    </a:lnTo>
                    <a:lnTo>
                      <a:pt x="152400" y="914400"/>
                    </a:lnTo>
                    <a:lnTo>
                      <a:pt x="152400" y="117230"/>
                    </a:lnTo>
                  </a:path>
                </a:pathLst>
              </a:custGeom>
              <a:noFill/>
              <a:ln w="31750">
                <a:solidFill>
                  <a:srgbClr val="B54A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华文细黑" panose="02010600040101010101" pitchFamily="2" charset="-122"/>
                  <a:ea typeface="华文细黑" panose="02010600040101010101" pitchFamily="2" charset="-122"/>
                </a:endParaRPr>
              </a:p>
            </p:txBody>
          </p:sp>
          <p:sp>
            <p:nvSpPr>
              <p:cNvPr id="17430" name="文本框 15"/>
              <p:cNvSpPr txBox="1">
                <a:spLocks noChangeArrowheads="1"/>
              </p:cNvSpPr>
              <p:nvPr/>
            </p:nvSpPr>
            <p:spPr bwMode="auto">
              <a:xfrm>
                <a:off x="2390396" y="5707753"/>
                <a:ext cx="1815637" cy="845630"/>
              </a:xfrm>
              <a:prstGeom prst="rect">
                <a:avLst/>
              </a:prstGeom>
              <a:noFill/>
              <a:ln w="9525">
                <a:noFill/>
                <a:miter lim="800000"/>
                <a:headEnd/>
                <a:tailEnd/>
              </a:ln>
            </p:spPr>
            <p:txBody>
              <a:bodyPr>
                <a:spAutoFit/>
              </a:bodyPr>
              <a:lstStyle/>
              <a:p>
                <a:r>
                  <a:rPr lang="zh-CN" altLang="en-US" dirty="0">
                    <a:latin typeface="黑体" pitchFamily="2" charset="-122"/>
                    <a:ea typeface="黑体" pitchFamily="2" charset="-122"/>
                  </a:rPr>
                  <a:t>前期准备</a:t>
                </a:r>
                <a:endParaRPr lang="en-US" altLang="zh-CN" dirty="0">
                  <a:latin typeface="黑体" pitchFamily="2" charset="-122"/>
                  <a:ea typeface="黑体" pitchFamily="2" charset="-122"/>
                </a:endParaRPr>
              </a:p>
              <a:p>
                <a:r>
                  <a:rPr lang="zh-CN" altLang="en-US" dirty="0">
                    <a:latin typeface="黑体" pitchFamily="2" charset="-122"/>
                    <a:ea typeface="黑体" pitchFamily="2" charset="-122"/>
                  </a:rPr>
                  <a:t>立法调研</a:t>
                </a:r>
                <a:endParaRPr lang="en-US" altLang="zh-CN" dirty="0">
                  <a:latin typeface="黑体" pitchFamily="2" charset="-122"/>
                  <a:ea typeface="黑体" pitchFamily="2" charset="-122"/>
                </a:endParaRPr>
              </a:p>
              <a:p>
                <a:endParaRPr lang="zh-CN" altLang="en-US" dirty="0">
                  <a:latin typeface="华文细黑" pitchFamily="2" charset="-122"/>
                  <a:ea typeface="华文细黑" pitchFamily="2" charset="-122"/>
                </a:endParaRPr>
              </a:p>
            </p:txBody>
          </p:sp>
          <p:sp>
            <p:nvSpPr>
              <p:cNvPr id="17431" name="文本框 16"/>
              <p:cNvSpPr txBox="1">
                <a:spLocks noChangeArrowheads="1"/>
              </p:cNvSpPr>
              <p:nvPr/>
            </p:nvSpPr>
            <p:spPr bwMode="auto">
              <a:xfrm>
                <a:off x="4827953" y="5707751"/>
                <a:ext cx="2064405" cy="1363853"/>
              </a:xfrm>
              <a:prstGeom prst="rect">
                <a:avLst/>
              </a:prstGeom>
              <a:noFill/>
              <a:ln w="9525">
                <a:noFill/>
                <a:miter lim="800000"/>
                <a:headEnd/>
                <a:tailEnd/>
              </a:ln>
            </p:spPr>
            <p:txBody>
              <a:bodyPr>
                <a:spAutoFit/>
              </a:bodyPr>
              <a:lstStyle/>
              <a:p>
                <a:r>
                  <a:rPr lang="zh-CN" altLang="en-US" dirty="0" smtClean="0">
                    <a:latin typeface="黑体" pitchFamily="2" charset="-122"/>
                    <a:ea typeface="黑体" pitchFamily="2" charset="-122"/>
                  </a:rPr>
                  <a:t>市环保局负责起草工作，共三次公开征求意见和召开部</a:t>
                </a:r>
                <a:r>
                  <a:rPr lang="zh-CN" altLang="en-US" dirty="0">
                    <a:latin typeface="黑体" pitchFamily="2" charset="-122"/>
                    <a:ea typeface="黑体" pitchFamily="2" charset="-122"/>
                  </a:rPr>
                  <a:t>门协调会</a:t>
                </a:r>
              </a:p>
            </p:txBody>
          </p:sp>
          <p:sp>
            <p:nvSpPr>
              <p:cNvPr id="17432" name="文本框 17"/>
              <p:cNvSpPr txBox="1">
                <a:spLocks noChangeArrowheads="1"/>
              </p:cNvSpPr>
              <p:nvPr/>
            </p:nvSpPr>
            <p:spPr bwMode="auto">
              <a:xfrm>
                <a:off x="7625669" y="5707750"/>
                <a:ext cx="2268618" cy="1108130"/>
              </a:xfrm>
              <a:prstGeom prst="rect">
                <a:avLst/>
              </a:prstGeom>
              <a:noFill/>
              <a:ln w="9525">
                <a:noFill/>
                <a:miter lim="800000"/>
                <a:headEnd/>
                <a:tailEnd/>
              </a:ln>
            </p:spPr>
            <p:txBody>
              <a:bodyPr>
                <a:spAutoFit/>
              </a:bodyPr>
              <a:lstStyle/>
              <a:p>
                <a:r>
                  <a:rPr lang="zh-CN" altLang="en-US" dirty="0" smtClean="0">
                    <a:latin typeface="黑体" pitchFamily="2" charset="-122"/>
                    <a:ea typeface="黑体" pitchFamily="2" charset="-122"/>
                  </a:rPr>
                  <a:t>由市法制局进行合法性审查，并与市环保局共同修改完善</a:t>
                </a:r>
                <a:endParaRPr lang="zh-CN" altLang="en-US" dirty="0">
                  <a:latin typeface="黑体" pitchFamily="2" charset="-122"/>
                  <a:ea typeface="黑体" pitchFamily="2" charset="-122"/>
                </a:endParaRPr>
              </a:p>
            </p:txBody>
          </p:sp>
          <p:sp>
            <p:nvSpPr>
              <p:cNvPr id="17433" name="文本框 18"/>
              <p:cNvSpPr txBox="1">
                <a:spLocks noChangeArrowheads="1"/>
              </p:cNvSpPr>
              <p:nvPr/>
            </p:nvSpPr>
            <p:spPr bwMode="auto">
              <a:xfrm>
                <a:off x="10701819" y="5707267"/>
                <a:ext cx="2044019" cy="1363853"/>
              </a:xfrm>
              <a:prstGeom prst="rect">
                <a:avLst/>
              </a:prstGeom>
              <a:noFill/>
              <a:ln w="9525">
                <a:noFill/>
                <a:miter lim="800000"/>
                <a:headEnd/>
                <a:tailEnd/>
              </a:ln>
            </p:spPr>
            <p:txBody>
              <a:bodyPr>
                <a:spAutoFit/>
              </a:bodyPr>
              <a:lstStyle/>
              <a:p>
                <a:r>
                  <a:rPr lang="en-US" dirty="0" smtClean="0">
                    <a:latin typeface="黑体" pitchFamily="2" charset="-122"/>
                    <a:ea typeface="黑体" pitchFamily="2" charset="-122"/>
                  </a:rPr>
                  <a:t>2016</a:t>
                </a:r>
                <a:r>
                  <a:rPr lang="zh-CN" altLang="en-US" dirty="0" smtClean="0">
                    <a:latin typeface="黑体" pitchFamily="2" charset="-122"/>
                    <a:ea typeface="黑体" pitchFamily="2" charset="-122"/>
                  </a:rPr>
                  <a:t>年</a:t>
                </a:r>
                <a:r>
                  <a:rPr lang="en-US" dirty="0" smtClean="0">
                    <a:latin typeface="黑体" pitchFamily="2" charset="-122"/>
                    <a:ea typeface="黑体" pitchFamily="2" charset="-122"/>
                  </a:rPr>
                  <a:t>5</a:t>
                </a:r>
                <a:r>
                  <a:rPr lang="zh-CN" altLang="en-US" dirty="0" smtClean="0">
                    <a:latin typeface="黑体" pitchFamily="2" charset="-122"/>
                    <a:ea typeface="黑体" pitchFamily="2" charset="-122"/>
                  </a:rPr>
                  <a:t>月、</a:t>
                </a:r>
                <a:r>
                  <a:rPr lang="en-US" dirty="0" smtClean="0">
                    <a:latin typeface="黑体" pitchFamily="2" charset="-122"/>
                    <a:ea typeface="黑体" pitchFamily="2" charset="-122"/>
                  </a:rPr>
                  <a:t>7</a:t>
                </a:r>
                <a:r>
                  <a:rPr lang="zh-CN" altLang="en-US" dirty="0" smtClean="0">
                    <a:latin typeface="黑体" pitchFamily="2" charset="-122"/>
                    <a:ea typeface="黑体" pitchFamily="2" charset="-122"/>
                  </a:rPr>
                  <a:t>月、</a:t>
                </a:r>
                <a:r>
                  <a:rPr lang="en-US" dirty="0" smtClean="0">
                    <a:latin typeface="黑体" pitchFamily="2" charset="-122"/>
                    <a:ea typeface="黑体" pitchFamily="2" charset="-122"/>
                  </a:rPr>
                  <a:t>8</a:t>
                </a:r>
                <a:r>
                  <a:rPr lang="zh-CN" altLang="en-US" dirty="0" smtClean="0">
                    <a:latin typeface="黑体" pitchFamily="2" charset="-122"/>
                    <a:ea typeface="黑体" pitchFamily="2" charset="-122"/>
                  </a:rPr>
                  <a:t>月，市人大常委会对草案进行了三次审议</a:t>
                </a:r>
                <a:endParaRPr lang="zh-CN" altLang="en-US" dirty="0">
                  <a:latin typeface="黑体" pitchFamily="2" charset="-122"/>
                  <a:ea typeface="黑体" pitchFamily="2" charset="-122"/>
                </a:endParaRPr>
              </a:p>
            </p:txBody>
          </p:sp>
        </p:grpSp>
        <p:sp>
          <p:nvSpPr>
            <p:cNvPr id="19" name="椭圆 18"/>
            <p:cNvSpPr/>
            <p:nvPr/>
          </p:nvSpPr>
          <p:spPr>
            <a:xfrm>
              <a:off x="5164438" y="3617807"/>
              <a:ext cx="358756" cy="455666"/>
            </a:xfrm>
            <a:prstGeom prst="ellipse">
              <a:avLst/>
            </a:prstGeom>
            <a:solidFill>
              <a:schemeClr val="bg1"/>
            </a:solidFill>
            <a:ln w="63500">
              <a:solidFill>
                <a:srgbClr val="B54A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dirty="0">
                  <a:solidFill>
                    <a:schemeClr val="tx1"/>
                  </a:solidFill>
                  <a:latin typeface="Bauhaus 93" panose="04030905020B02020C02" pitchFamily="82" charset="0"/>
                  <a:ea typeface="华文细黑" panose="02010600040101010101" pitchFamily="2" charset="-122"/>
                </a:rPr>
                <a:t>3</a:t>
              </a:r>
              <a:endParaRPr lang="zh-CN" altLang="en-US" sz="2800" dirty="0">
                <a:solidFill>
                  <a:schemeClr val="tx1"/>
                </a:solidFill>
                <a:latin typeface="Bauhaus 93" panose="04030905020B02020C02" pitchFamily="82" charset="0"/>
                <a:ea typeface="华文细黑" panose="02010600040101010101" pitchFamily="2" charset="-122"/>
              </a:endParaRPr>
            </a:p>
          </p:txBody>
        </p:sp>
        <p:sp>
          <p:nvSpPr>
            <p:cNvPr id="20" name="椭圆 19"/>
            <p:cNvSpPr/>
            <p:nvPr/>
          </p:nvSpPr>
          <p:spPr>
            <a:xfrm>
              <a:off x="7759865" y="3617807"/>
              <a:ext cx="360343" cy="455666"/>
            </a:xfrm>
            <a:prstGeom prst="ellipse">
              <a:avLst/>
            </a:prstGeom>
            <a:solidFill>
              <a:schemeClr val="bg1"/>
            </a:solidFill>
            <a:ln w="63500">
              <a:solidFill>
                <a:srgbClr val="B54A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800" dirty="0">
                  <a:solidFill>
                    <a:schemeClr val="tx1"/>
                  </a:solidFill>
                  <a:latin typeface="Bauhaus 93" panose="04030905020B02020C02" pitchFamily="82" charset="0"/>
                  <a:ea typeface="华文细黑" panose="02010600040101010101" pitchFamily="2" charset="-122"/>
                </a:rPr>
                <a:t>4</a:t>
              </a:r>
              <a:endParaRPr lang="zh-CN" altLang="en-US" sz="2800" dirty="0">
                <a:solidFill>
                  <a:schemeClr val="tx1"/>
                </a:solidFill>
                <a:latin typeface="Bauhaus 93" panose="04030905020B02020C02" pitchFamily="82" charset="0"/>
                <a:ea typeface="华文细黑" panose="02010600040101010101" pitchFamily="2" charset="-122"/>
              </a:endParaRPr>
            </a:p>
          </p:txBody>
        </p:sp>
        <p:sp>
          <p:nvSpPr>
            <p:cNvPr id="17425" name="文本框 27"/>
            <p:cNvSpPr txBox="1">
              <a:spLocks noChangeArrowheads="1"/>
            </p:cNvSpPr>
            <p:nvPr/>
          </p:nvSpPr>
          <p:spPr bwMode="auto">
            <a:xfrm>
              <a:off x="10018759" y="4154443"/>
              <a:ext cx="1882677" cy="1631404"/>
            </a:xfrm>
            <a:prstGeom prst="rect">
              <a:avLst/>
            </a:prstGeom>
            <a:noFill/>
            <a:ln w="9525">
              <a:noFill/>
              <a:miter lim="800000"/>
              <a:headEnd/>
              <a:tailEnd/>
            </a:ln>
          </p:spPr>
          <p:txBody>
            <a:bodyPr>
              <a:spAutoFit/>
            </a:bodyPr>
            <a:lstStyle/>
            <a:p>
              <a:r>
                <a:rPr lang="en-US" altLang="zh-CN" sz="2000" b="1" dirty="0" smtClean="0">
                  <a:solidFill>
                    <a:srgbClr val="FF0000"/>
                  </a:solidFill>
                  <a:latin typeface="黑体" pitchFamily="2" charset="-122"/>
                  <a:ea typeface="黑体" pitchFamily="2" charset="-122"/>
                </a:rPr>
                <a:t>9</a:t>
              </a:r>
              <a:r>
                <a:rPr lang="zh-CN" altLang="en-US" sz="2000" b="1" dirty="0" smtClean="0">
                  <a:solidFill>
                    <a:srgbClr val="FF0000"/>
                  </a:solidFill>
                  <a:latin typeface="黑体" pitchFamily="2" charset="-122"/>
                  <a:ea typeface="黑体" pitchFamily="2" charset="-122"/>
                </a:rPr>
                <a:t>月经省人大审议通过；</a:t>
              </a:r>
              <a:r>
                <a:rPr lang="en-US" altLang="zh-CN" sz="2000" b="1" dirty="0" smtClean="0">
                  <a:solidFill>
                    <a:srgbClr val="FF0000"/>
                  </a:solidFill>
                  <a:latin typeface="黑体" pitchFamily="2" charset="-122"/>
                  <a:ea typeface="黑体" pitchFamily="2" charset="-122"/>
                </a:rPr>
                <a:t>9</a:t>
              </a:r>
              <a:r>
                <a:rPr lang="zh-CN" altLang="en-US" sz="2000" b="1" dirty="0" smtClean="0">
                  <a:solidFill>
                    <a:srgbClr val="FF0000"/>
                  </a:solidFill>
                  <a:latin typeface="黑体" pitchFamily="2" charset="-122"/>
                  <a:ea typeface="黑体" pitchFamily="2" charset="-122"/>
                </a:rPr>
                <a:t>月</a:t>
              </a:r>
              <a:r>
                <a:rPr lang="en-US" altLang="zh-CN" sz="2000" b="1" dirty="0" smtClean="0">
                  <a:solidFill>
                    <a:srgbClr val="FF0000"/>
                  </a:solidFill>
                  <a:latin typeface="黑体" pitchFamily="2" charset="-122"/>
                  <a:ea typeface="黑体" pitchFamily="2" charset="-122"/>
                </a:rPr>
                <a:t>29</a:t>
              </a:r>
              <a:r>
                <a:rPr lang="zh-CN" altLang="en-US" sz="2000" b="1" dirty="0" smtClean="0">
                  <a:solidFill>
                    <a:srgbClr val="FF0000"/>
                  </a:solidFill>
                  <a:latin typeface="黑体" pitchFamily="2" charset="-122"/>
                  <a:ea typeface="黑体" pitchFamily="2" charset="-122"/>
                </a:rPr>
                <a:t>日市人大对外公布；</a:t>
              </a:r>
              <a:r>
                <a:rPr lang="en-US" altLang="zh-CN" sz="2000" b="1" dirty="0" smtClean="0">
                  <a:solidFill>
                    <a:srgbClr val="FF0000"/>
                  </a:solidFill>
                  <a:latin typeface="黑体" pitchFamily="2" charset="-122"/>
                  <a:ea typeface="黑体" pitchFamily="2" charset="-122"/>
                </a:rPr>
                <a:t>12</a:t>
              </a:r>
              <a:r>
                <a:rPr lang="zh-CN" altLang="en-US" sz="2000" b="1" dirty="0" smtClean="0">
                  <a:solidFill>
                    <a:srgbClr val="FF0000"/>
                  </a:solidFill>
                  <a:latin typeface="黑体" pitchFamily="2" charset="-122"/>
                  <a:ea typeface="黑体" pitchFamily="2" charset="-122"/>
                </a:rPr>
                <a:t>月</a:t>
              </a:r>
              <a:r>
                <a:rPr lang="en-US" altLang="zh-CN" sz="2000" b="1" dirty="0" smtClean="0">
                  <a:solidFill>
                    <a:srgbClr val="FF0000"/>
                  </a:solidFill>
                  <a:latin typeface="黑体" pitchFamily="2" charset="-122"/>
                  <a:ea typeface="黑体" pitchFamily="2" charset="-122"/>
                </a:rPr>
                <a:t>1</a:t>
              </a:r>
              <a:r>
                <a:rPr lang="zh-CN" altLang="en-US" sz="2000" b="1" dirty="0" smtClean="0">
                  <a:solidFill>
                    <a:srgbClr val="FF0000"/>
                  </a:solidFill>
                  <a:latin typeface="黑体" pitchFamily="2" charset="-122"/>
                  <a:ea typeface="黑体" pitchFamily="2" charset="-122"/>
                </a:rPr>
                <a:t>日正式施行</a:t>
              </a:r>
              <a:endParaRPr lang="zh-CN" altLang="en-US" sz="2000" b="1" dirty="0">
                <a:solidFill>
                  <a:srgbClr val="FF0000"/>
                </a:solidFill>
                <a:latin typeface="黑体" pitchFamily="2" charset="-122"/>
                <a:ea typeface="黑体"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409"/>
                                        </p:tgtEl>
                                        <p:attrNameLst>
                                          <p:attrName>style.visibility</p:attrName>
                                        </p:attrNameLst>
                                      </p:cBhvr>
                                      <p:to>
                                        <p:strVal val="visible"/>
                                      </p:to>
                                    </p:set>
                                    <p:animEffect transition="in" filter="barn(inVertical)">
                                      <p:cBhvr>
                                        <p:cTn id="7" dur="500"/>
                                        <p:tgtEl>
                                          <p:spTgt spid="1740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wipe(left)">
                                      <p:cBhvr>
                                        <p:cTn id="12" dur="2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99456" y="2204864"/>
            <a:ext cx="9469052" cy="1368152"/>
            <a:chOff x="1199456" y="2204864"/>
            <a:chExt cx="9469052" cy="1368152"/>
          </a:xfrm>
        </p:grpSpPr>
        <p:sp>
          <p:nvSpPr>
            <p:cNvPr id="3" name="矩形 2"/>
            <p:cNvSpPr/>
            <p:nvPr/>
          </p:nvSpPr>
          <p:spPr>
            <a:xfrm>
              <a:off x="2135560" y="2348880"/>
              <a:ext cx="8532948" cy="1080120"/>
            </a:xfrm>
            <a:prstGeom prst="rect">
              <a:avLst/>
            </a:prstGeom>
            <a:solidFill>
              <a:srgbClr val="92D050"/>
            </a:solidFill>
            <a:ln w="38100">
              <a:solidFill>
                <a:srgbClr val="B3F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3200" b="1" dirty="0">
                  <a:latin typeface="微软雅黑" pitchFamily="34" charset="-122"/>
                  <a:ea typeface="微软雅黑" pitchFamily="34" charset="-122"/>
                </a:rPr>
                <a:t>《</a:t>
              </a:r>
              <a:r>
                <a:rPr lang="zh-CN" altLang="en-US" sz="3200" b="1" dirty="0">
                  <a:latin typeface="微软雅黑" pitchFamily="34" charset="-122"/>
                  <a:ea typeface="微软雅黑" pitchFamily="34" charset="-122"/>
                </a:rPr>
                <a:t>江门市潭江流域水质保护条例</a:t>
              </a:r>
              <a:r>
                <a:rPr lang="en-US" altLang="zh-CN" sz="3200" b="1" dirty="0" smtClean="0">
                  <a:latin typeface="微软雅黑" pitchFamily="34" charset="-122"/>
                  <a:ea typeface="微软雅黑" pitchFamily="34" charset="-122"/>
                </a:rPr>
                <a:t>》</a:t>
              </a:r>
              <a:r>
                <a:rPr lang="zh-CN" altLang="en-US" sz="3200" b="1" dirty="0" smtClean="0">
                  <a:latin typeface="微软雅黑" pitchFamily="34" charset="-122"/>
                  <a:ea typeface="微软雅黑" pitchFamily="34" charset="-122"/>
                </a:rPr>
                <a:t>主要内容</a:t>
              </a:r>
              <a:endParaRPr lang="zh-CN" altLang="en-US" sz="3200" dirty="0"/>
            </a:p>
          </p:txBody>
        </p:sp>
        <p:sp>
          <p:nvSpPr>
            <p:cNvPr id="4" name="椭圆 3"/>
            <p:cNvSpPr/>
            <p:nvPr/>
          </p:nvSpPr>
          <p:spPr>
            <a:xfrm>
              <a:off x="1199456" y="2204864"/>
              <a:ext cx="1368152" cy="1368152"/>
            </a:xfrm>
            <a:prstGeom prst="ellipse">
              <a:avLst/>
            </a:prstGeom>
            <a:solidFill>
              <a:srgbClr val="B3FFB3"/>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 xmlns:p14="http://schemas.microsoft.com/office/powerpoint/2010/main" val="2622439270"/>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标题 1"/>
          <p:cNvSpPr>
            <a:spLocks noGrp="1"/>
          </p:cNvSpPr>
          <p:nvPr>
            <p:ph type="title"/>
          </p:nvPr>
        </p:nvSpPr>
        <p:spPr/>
        <p:txBody>
          <a:bodyPr/>
          <a:lstStyle/>
          <a:p>
            <a:pPr algn="l" eaLnBrk="1" hangingPunct="1"/>
            <a:r>
              <a:rPr lang="en-US" altLang="zh-CN" sz="4000" dirty="0" smtClean="0">
                <a:latin typeface="黑体" pitchFamily="2" charset="-122"/>
                <a:ea typeface="黑体" pitchFamily="2" charset="-122"/>
              </a:rPr>
              <a:t>《</a:t>
            </a:r>
            <a:r>
              <a:rPr lang="zh-CN" altLang="en-US" sz="4000" dirty="0" smtClean="0">
                <a:latin typeface="黑体" pitchFamily="2" charset="-122"/>
                <a:ea typeface="黑体" pitchFamily="2" charset="-122"/>
              </a:rPr>
              <a:t>条例</a:t>
            </a:r>
            <a:r>
              <a:rPr lang="en-US" altLang="zh-CN" sz="4000" dirty="0" smtClean="0">
                <a:latin typeface="黑体" pitchFamily="2" charset="-122"/>
                <a:ea typeface="黑体" pitchFamily="2" charset="-122"/>
              </a:rPr>
              <a:t>》</a:t>
            </a:r>
            <a:r>
              <a:rPr lang="zh-CN" altLang="en-US" sz="4000" dirty="0" smtClean="0">
                <a:latin typeface="黑体" pitchFamily="2" charset="-122"/>
                <a:ea typeface="黑体" pitchFamily="2" charset="-122"/>
              </a:rPr>
              <a:t>重点内容解读</a:t>
            </a:r>
            <a:r>
              <a:rPr lang="en-US" altLang="zh-CN" sz="4000" dirty="0" smtClean="0">
                <a:latin typeface="黑体" pitchFamily="2" charset="-122"/>
                <a:ea typeface="黑体" pitchFamily="2" charset="-122"/>
              </a:rPr>
              <a:t>---</a:t>
            </a:r>
            <a:r>
              <a:rPr lang="zh-CN" altLang="en-US" sz="4000" dirty="0" smtClean="0">
                <a:latin typeface="黑体" pitchFamily="2" charset="-122"/>
                <a:ea typeface="黑体" pitchFamily="2" charset="-122"/>
              </a:rPr>
              <a:t>四大突破</a:t>
            </a:r>
            <a:endParaRPr lang="en-US" altLang="zh-CN" sz="4000" dirty="0" smtClean="0">
              <a:latin typeface="黑体" pitchFamily="2" charset="-122"/>
              <a:ea typeface="黑体" pitchFamily="2" charset="-122"/>
            </a:endParaRPr>
          </a:p>
        </p:txBody>
      </p:sp>
      <p:graphicFrame>
        <p:nvGraphicFramePr>
          <p:cNvPr id="8" name="图示 7"/>
          <p:cNvGraphicFramePr/>
          <p:nvPr>
            <p:extLst>
              <p:ext uri="{D42A27DB-BD31-4B8C-83A1-F6EECF244321}">
                <p14:modId xmlns="" xmlns:p14="http://schemas.microsoft.com/office/powerpoint/2010/main" val="1788600651"/>
              </p:ext>
            </p:extLst>
          </p:nvPr>
        </p:nvGraphicFramePr>
        <p:xfrm>
          <a:off x="1271464" y="1916832"/>
          <a:ext cx="9865096" cy="3845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竖排文字占位符 2"/>
          <p:cNvSpPr txBox="1">
            <a:spLocks/>
          </p:cNvSpPr>
          <p:nvPr/>
        </p:nvSpPr>
        <p:spPr>
          <a:xfrm>
            <a:off x="595274" y="1643050"/>
            <a:ext cx="9929882" cy="676671"/>
          </a:xfrm>
          <a:prstGeom prst="rect">
            <a:avLst/>
          </a:prstGeom>
        </p:spPr>
        <p:txBody>
          <a:bodyPr vert="horz" rtlCol="0">
            <a:normAutofit/>
          </a:bodyPr>
          <a:lst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buNone/>
            </a:pPr>
            <a:r>
              <a:rPr lang="en-US" altLang="zh-CN" sz="3100" b="1" dirty="0" smtClean="0">
                <a:latin typeface="楷体_GB2312" pitchFamily="49" charset="-122"/>
                <a:ea typeface="楷体_GB2312" pitchFamily="49" charset="-122"/>
              </a:rPr>
              <a:t>1</a:t>
            </a:r>
            <a:r>
              <a:rPr lang="zh-CN" altLang="zh-CN" sz="3100" b="1" dirty="0" smtClean="0">
                <a:latin typeface="楷体_GB2312" pitchFamily="49" charset="-122"/>
                <a:ea typeface="楷体_GB2312" pitchFamily="49" charset="-122"/>
              </a:rPr>
              <a:t>、明确政府及其职能部门职责</a:t>
            </a:r>
            <a:r>
              <a:rPr lang="zh-CN" altLang="en-US" sz="3100" b="1" dirty="0" smtClean="0">
                <a:latin typeface="楷体_GB2312" pitchFamily="49" charset="-122"/>
                <a:ea typeface="楷体_GB2312" pitchFamily="49" charset="-122"/>
              </a:rPr>
              <a:t>。（第四条）</a:t>
            </a:r>
            <a:endParaRPr lang="en-US" altLang="zh-CN" sz="3100" b="1" dirty="0" smtClean="0">
              <a:latin typeface="楷体_GB2312" pitchFamily="49" charset="-122"/>
              <a:ea typeface="楷体_GB2312" pitchFamily="49" charset="-122"/>
            </a:endParaRPr>
          </a:p>
          <a:p>
            <a:endParaRPr lang="zh-CN" altLang="zh-CN" sz="2800" dirty="0" smtClean="0"/>
          </a:p>
        </p:txBody>
      </p:sp>
      <p:sp>
        <p:nvSpPr>
          <p:cNvPr id="7" name="矩形 6"/>
          <p:cNvSpPr/>
          <p:nvPr/>
        </p:nvSpPr>
        <p:spPr>
          <a:xfrm>
            <a:off x="238084" y="3643314"/>
            <a:ext cx="2390658" cy="7686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4400" dirty="0" smtClean="0"/>
              <a:t>政府</a:t>
            </a:r>
            <a:endParaRPr lang="zh-CN" altLang="en-US" sz="4400" dirty="0"/>
          </a:p>
        </p:txBody>
      </p:sp>
      <p:sp>
        <p:nvSpPr>
          <p:cNvPr id="9" name="矩形 8"/>
          <p:cNvSpPr/>
          <p:nvPr/>
        </p:nvSpPr>
        <p:spPr>
          <a:xfrm>
            <a:off x="8667768" y="2143116"/>
            <a:ext cx="2714644" cy="114300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zh-CN" sz="2400" dirty="0" smtClean="0"/>
              <a:t>完成</a:t>
            </a:r>
            <a:r>
              <a:rPr lang="zh-CN" altLang="en-US" sz="2400" dirty="0" smtClean="0"/>
              <a:t>省确定的</a:t>
            </a:r>
            <a:r>
              <a:rPr lang="zh-CN" altLang="zh-CN" sz="2400" dirty="0" smtClean="0"/>
              <a:t>水环境功能区水质保护目标</a:t>
            </a:r>
            <a:endParaRPr lang="zh-CN" altLang="en-US" sz="2400" dirty="0"/>
          </a:p>
        </p:txBody>
      </p:sp>
      <p:sp>
        <p:nvSpPr>
          <p:cNvPr id="11" name="矩形 10"/>
          <p:cNvSpPr/>
          <p:nvPr/>
        </p:nvSpPr>
        <p:spPr>
          <a:xfrm>
            <a:off x="8667768" y="3429000"/>
            <a:ext cx="2785512" cy="135732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zh-CN" sz="2400" dirty="0" smtClean="0"/>
              <a:t>将流域水质保护</a:t>
            </a:r>
            <a:r>
              <a:rPr lang="zh-CN" altLang="en-US" sz="2400" dirty="0" smtClean="0"/>
              <a:t>工作</a:t>
            </a:r>
            <a:r>
              <a:rPr lang="zh-CN" altLang="zh-CN" sz="2400" dirty="0" smtClean="0"/>
              <a:t>纳入国民经济和社会发展规划</a:t>
            </a:r>
            <a:endParaRPr lang="zh-CN" altLang="en-US" sz="2400" dirty="0"/>
          </a:p>
        </p:txBody>
      </p:sp>
      <p:sp>
        <p:nvSpPr>
          <p:cNvPr id="12" name="矩形 11"/>
          <p:cNvSpPr/>
          <p:nvPr/>
        </p:nvSpPr>
        <p:spPr>
          <a:xfrm>
            <a:off x="8667768" y="5000636"/>
            <a:ext cx="2786082" cy="92869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zh-CN" sz="2400" dirty="0" smtClean="0"/>
              <a:t>每年向同级人大常委会报告</a:t>
            </a:r>
            <a:endParaRPr lang="zh-CN" altLang="en-US" sz="2400" dirty="0"/>
          </a:p>
        </p:txBody>
      </p:sp>
      <p:cxnSp>
        <p:nvCxnSpPr>
          <p:cNvPr id="13" name="直接箭头连接符 12"/>
          <p:cNvCxnSpPr/>
          <p:nvPr/>
        </p:nvCxnSpPr>
        <p:spPr>
          <a:xfrm flipV="1">
            <a:off x="6453190" y="2786058"/>
            <a:ext cx="1728192" cy="576064"/>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V="1">
            <a:off x="6453190" y="4071942"/>
            <a:ext cx="1728192" cy="7200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6524628" y="4929198"/>
            <a:ext cx="1656184" cy="43204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graphicFrame>
        <p:nvGraphicFramePr>
          <p:cNvPr id="20" name="图示 19"/>
          <p:cNvGraphicFramePr/>
          <p:nvPr>
            <p:extLst>
              <p:ext uri="{D42A27DB-BD31-4B8C-83A1-F6EECF244321}">
                <p14:modId xmlns="" xmlns:p14="http://schemas.microsoft.com/office/powerpoint/2010/main" val="2071567323"/>
              </p:ext>
            </p:extLst>
          </p:nvPr>
        </p:nvGraphicFramePr>
        <p:xfrm>
          <a:off x="191344" y="332656"/>
          <a:ext cx="109728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矩形 16"/>
          <p:cNvSpPr/>
          <p:nvPr/>
        </p:nvSpPr>
        <p:spPr>
          <a:xfrm>
            <a:off x="3809984" y="3143248"/>
            <a:ext cx="2390658" cy="19288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2400" dirty="0" smtClean="0"/>
              <a:t>对本行政区域内流域水质负责</a:t>
            </a:r>
            <a:endParaRPr lang="zh-CN" altLang="en-US" sz="2400" dirty="0"/>
          </a:p>
        </p:txBody>
      </p:sp>
      <p:cxnSp>
        <p:nvCxnSpPr>
          <p:cNvPr id="18" name="直接箭头连接符 17"/>
          <p:cNvCxnSpPr/>
          <p:nvPr/>
        </p:nvCxnSpPr>
        <p:spPr>
          <a:xfrm flipV="1">
            <a:off x="2738414" y="4071942"/>
            <a:ext cx="928694" cy="57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9325986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P spid="11" grpId="0" animBg="1"/>
      <p:bldP spid="12"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竖排文字占位符 2"/>
          <p:cNvSpPr txBox="1">
            <a:spLocks/>
          </p:cNvSpPr>
          <p:nvPr/>
        </p:nvSpPr>
        <p:spPr>
          <a:xfrm>
            <a:off x="595274" y="1643050"/>
            <a:ext cx="9929882" cy="676671"/>
          </a:xfrm>
          <a:prstGeom prst="rect">
            <a:avLst/>
          </a:prstGeom>
        </p:spPr>
        <p:txBody>
          <a:bodyPr vert="horz" rtlCol="0">
            <a:normAutofit/>
          </a:bodyPr>
          <a:lst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buNone/>
            </a:pPr>
            <a:r>
              <a:rPr lang="en-US" altLang="zh-CN" sz="3100" b="1" dirty="0" smtClean="0">
                <a:latin typeface="楷体_GB2312" pitchFamily="49" charset="-122"/>
                <a:ea typeface="楷体_GB2312" pitchFamily="49" charset="-122"/>
              </a:rPr>
              <a:t>1</a:t>
            </a:r>
            <a:r>
              <a:rPr lang="zh-CN" altLang="zh-CN" sz="3100" b="1" dirty="0" smtClean="0">
                <a:latin typeface="楷体_GB2312" pitchFamily="49" charset="-122"/>
                <a:ea typeface="楷体_GB2312" pitchFamily="49" charset="-122"/>
              </a:rPr>
              <a:t>、明确政府及其职能部门职责</a:t>
            </a:r>
            <a:r>
              <a:rPr lang="zh-CN" altLang="en-US" sz="3100" b="1" dirty="0" smtClean="0">
                <a:latin typeface="楷体_GB2312" pitchFamily="49" charset="-122"/>
                <a:ea typeface="楷体_GB2312" pitchFamily="49" charset="-122"/>
              </a:rPr>
              <a:t>。（第五条）</a:t>
            </a:r>
            <a:endParaRPr lang="en-US" altLang="zh-CN" sz="3100" b="1" dirty="0" smtClean="0">
              <a:latin typeface="楷体_GB2312" pitchFamily="49" charset="-122"/>
              <a:ea typeface="楷体_GB2312" pitchFamily="49" charset="-122"/>
            </a:endParaRPr>
          </a:p>
          <a:p>
            <a:endParaRPr lang="zh-CN" altLang="zh-CN" sz="2800" dirty="0" smtClean="0"/>
          </a:p>
        </p:txBody>
      </p:sp>
      <p:sp>
        <p:nvSpPr>
          <p:cNvPr id="8" name="矩形 7"/>
          <p:cNvSpPr/>
          <p:nvPr/>
        </p:nvSpPr>
        <p:spPr>
          <a:xfrm>
            <a:off x="1452530" y="2357430"/>
            <a:ext cx="2391228" cy="78349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4000" dirty="0" smtClean="0"/>
              <a:t>部门</a:t>
            </a:r>
            <a:endParaRPr lang="zh-CN" altLang="en-US" sz="4000" dirty="0"/>
          </a:p>
        </p:txBody>
      </p:sp>
      <p:sp>
        <p:nvSpPr>
          <p:cNvPr id="10" name="矩形 9"/>
          <p:cNvSpPr/>
          <p:nvPr/>
        </p:nvSpPr>
        <p:spPr>
          <a:xfrm>
            <a:off x="6310314" y="2428868"/>
            <a:ext cx="4824536" cy="6480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3200" dirty="0" smtClean="0"/>
              <a:t>各司其职</a:t>
            </a:r>
            <a:endParaRPr lang="zh-CN" altLang="en-US" sz="3200" dirty="0"/>
          </a:p>
        </p:txBody>
      </p:sp>
      <p:cxnSp>
        <p:nvCxnSpPr>
          <p:cNvPr id="16" name="直接箭头连接符 15"/>
          <p:cNvCxnSpPr/>
          <p:nvPr/>
        </p:nvCxnSpPr>
        <p:spPr>
          <a:xfrm>
            <a:off x="4238612" y="2786058"/>
            <a:ext cx="1800200"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graphicFrame>
        <p:nvGraphicFramePr>
          <p:cNvPr id="20" name="图示 19"/>
          <p:cNvGraphicFramePr/>
          <p:nvPr>
            <p:extLst>
              <p:ext uri="{D42A27DB-BD31-4B8C-83A1-F6EECF244321}">
                <p14:modId xmlns="" xmlns:p14="http://schemas.microsoft.com/office/powerpoint/2010/main" val="2071567323"/>
              </p:ext>
            </p:extLst>
          </p:nvPr>
        </p:nvGraphicFramePr>
        <p:xfrm>
          <a:off x="191344" y="332656"/>
          <a:ext cx="109728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385" name="Rectangle 1"/>
          <p:cNvSpPr>
            <a:spLocks noChangeArrowheads="1"/>
          </p:cNvSpPr>
          <p:nvPr/>
        </p:nvSpPr>
        <p:spPr bwMode="auto">
          <a:xfrm>
            <a:off x="881026" y="3571876"/>
            <a:ext cx="1021563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ü"/>
              <a:tabLst/>
            </a:pPr>
            <a:r>
              <a:rPr lang="zh-CN" altLang="zh-CN" sz="2400" b="1" dirty="0" smtClean="0">
                <a:latin typeface="楷体_GB2312" pitchFamily="49" charset="-122"/>
                <a:ea typeface="楷体_GB2312" pitchFamily="49" charset="-122"/>
              </a:rPr>
              <a:t> 环境保护主管部门对流域水质保护工作实行统一监督管理。</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lang="zh-CN" altLang="zh-CN" sz="2400" b="1" dirty="0" smtClean="0">
                <a:latin typeface="楷体_GB2312" pitchFamily="49" charset="-122"/>
                <a:ea typeface="楷体_GB2312" pitchFamily="49" charset="-122"/>
              </a:rPr>
              <a:t>水行政主管部门负责组织流域水功能区划编制、水资源保护、河道综合治理等监督管理工作。</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lang="zh-CN" altLang="zh-CN" sz="2400" b="1" dirty="0" smtClean="0">
                <a:latin typeface="楷体_GB2312" pitchFamily="49" charset="-122"/>
                <a:ea typeface="楷体_GB2312" pitchFamily="49" charset="-122"/>
              </a:rPr>
              <a:t>发展改革、农业、林业、财政、公安、城乡规划、经济和信息化、住房城乡建设、渔业、国土资源、工商、交通、海事、审计等主管部门在各自职责范围内，共同做好流域水质保护工作。</a:t>
            </a:r>
          </a:p>
        </p:txBody>
      </p:sp>
    </p:spTree>
    <p:extLst>
      <p:ext uri="{BB962C8B-B14F-4D97-AF65-F5344CB8AC3E}">
        <p14:creationId xmlns="" xmlns:p14="http://schemas.microsoft.com/office/powerpoint/2010/main" val="9325986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竖排文字占位符 2"/>
          <p:cNvSpPr txBox="1">
            <a:spLocks/>
          </p:cNvSpPr>
          <p:nvPr/>
        </p:nvSpPr>
        <p:spPr>
          <a:xfrm>
            <a:off x="309522" y="1563082"/>
            <a:ext cx="10501386" cy="648071"/>
          </a:xfrm>
          <a:prstGeom prst="rect">
            <a:avLst/>
          </a:prstGeom>
        </p:spPr>
        <p:txBody>
          <a:bodyPr vert="horz" rtlCol="0">
            <a:noAutofit/>
          </a:bodyPr>
          <a:lst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buNone/>
            </a:pPr>
            <a:r>
              <a:rPr lang="en-US" altLang="zh-CN" sz="3100" b="1" dirty="0" smtClean="0">
                <a:latin typeface="华文楷体" pitchFamily="2" charset="-122"/>
                <a:ea typeface="华文楷体" pitchFamily="2" charset="-122"/>
              </a:rPr>
              <a:t>  </a:t>
            </a:r>
            <a:r>
              <a:rPr lang="en-US" altLang="zh-CN" sz="2800" b="1" dirty="0" smtClean="0">
                <a:latin typeface="楷体_GB2312" pitchFamily="49" charset="-122"/>
                <a:ea typeface="楷体_GB2312" pitchFamily="49" charset="-122"/>
              </a:rPr>
              <a:t>2</a:t>
            </a:r>
            <a:r>
              <a:rPr lang="zh-CN" altLang="zh-CN" sz="2800" b="1" dirty="0" smtClean="0">
                <a:latin typeface="楷体_GB2312" pitchFamily="49" charset="-122"/>
                <a:ea typeface="楷体_GB2312" pitchFamily="49" charset="-122"/>
              </a:rPr>
              <a:t>、建立部门协调和跨县联合防治机制。</a:t>
            </a:r>
            <a:r>
              <a:rPr lang="zh-CN" altLang="en-US" sz="2800" b="1" dirty="0" smtClean="0">
                <a:latin typeface="楷体_GB2312" pitchFamily="49" charset="-122"/>
                <a:ea typeface="楷体_GB2312" pitchFamily="49" charset="-122"/>
              </a:rPr>
              <a:t>（第六条）</a:t>
            </a:r>
            <a:endParaRPr lang="zh-CN" altLang="zh-CN" sz="2800" b="1" dirty="0" smtClean="0">
              <a:latin typeface="楷体_GB2312" pitchFamily="49" charset="-122"/>
              <a:ea typeface="楷体_GB2312" pitchFamily="49" charset="-122"/>
            </a:endParaRPr>
          </a:p>
        </p:txBody>
      </p:sp>
      <p:graphicFrame>
        <p:nvGraphicFramePr>
          <p:cNvPr id="9" name="图示 8"/>
          <p:cNvGraphicFramePr/>
          <p:nvPr>
            <p:extLst>
              <p:ext uri="{D42A27DB-BD31-4B8C-83A1-F6EECF244321}">
                <p14:modId xmlns="" xmlns:p14="http://schemas.microsoft.com/office/powerpoint/2010/main" val="2071567323"/>
              </p:ext>
            </p:extLst>
          </p:nvPr>
        </p:nvGraphicFramePr>
        <p:xfrm>
          <a:off x="191344" y="332656"/>
          <a:ext cx="109728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燕尾形 10"/>
          <p:cNvSpPr/>
          <p:nvPr/>
        </p:nvSpPr>
        <p:spPr>
          <a:xfrm>
            <a:off x="952464" y="2786058"/>
            <a:ext cx="936104" cy="7920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矩形 6"/>
          <p:cNvSpPr/>
          <p:nvPr/>
        </p:nvSpPr>
        <p:spPr>
          <a:xfrm>
            <a:off x="2024034" y="2857496"/>
            <a:ext cx="8929750" cy="830997"/>
          </a:xfrm>
          <a:prstGeom prst="rect">
            <a:avLst/>
          </a:prstGeom>
        </p:spPr>
        <p:txBody>
          <a:bodyPr wrap="square">
            <a:spAutoFit/>
          </a:bodyPr>
          <a:lstStyle/>
          <a:p>
            <a:pPr lvl="0"/>
            <a:r>
              <a:rPr lang="zh-CN" altLang="zh-CN" sz="2400" b="1" dirty="0" smtClean="0">
                <a:latin typeface="黑体" pitchFamily="2" charset="-122"/>
                <a:ea typeface="黑体" pitchFamily="2" charset="-122"/>
              </a:rPr>
              <a:t>部门协调机制</a:t>
            </a:r>
            <a:r>
              <a:rPr lang="en-US" altLang="zh-CN" sz="2400" b="1" dirty="0" smtClean="0">
                <a:latin typeface="黑体" pitchFamily="2" charset="-122"/>
                <a:ea typeface="黑体" pitchFamily="2" charset="-122"/>
              </a:rPr>
              <a:t>——</a:t>
            </a:r>
            <a:r>
              <a:rPr lang="zh-CN" altLang="zh-CN" sz="2400" b="1" dirty="0" smtClean="0">
                <a:latin typeface="黑体" pitchFamily="2" charset="-122"/>
                <a:ea typeface="黑体" pitchFamily="2" charset="-122"/>
              </a:rPr>
              <a:t>政府主导、环境保护主管部门具体负责、相关部门共同参与</a:t>
            </a:r>
            <a:endParaRPr lang="zh-CN" altLang="en-US" sz="2400" b="1" dirty="0">
              <a:latin typeface="黑体" pitchFamily="2" charset="-122"/>
              <a:ea typeface="黑体" pitchFamily="2" charset="-122"/>
            </a:endParaRPr>
          </a:p>
        </p:txBody>
      </p:sp>
      <p:sp>
        <p:nvSpPr>
          <p:cNvPr id="8" name="矩形 7"/>
          <p:cNvSpPr/>
          <p:nvPr/>
        </p:nvSpPr>
        <p:spPr>
          <a:xfrm>
            <a:off x="2024034" y="3929066"/>
            <a:ext cx="8858312" cy="830997"/>
          </a:xfrm>
          <a:prstGeom prst="rect">
            <a:avLst/>
          </a:prstGeom>
        </p:spPr>
        <p:txBody>
          <a:bodyPr wrap="square">
            <a:spAutoFit/>
          </a:bodyPr>
          <a:lstStyle/>
          <a:p>
            <a:pPr>
              <a:buFont typeface="Wingdings" pitchFamily="2" charset="2"/>
              <a:buChar char="ü"/>
            </a:pPr>
            <a:r>
              <a:rPr lang="zh-CN" altLang="en-US" sz="2400" b="1" dirty="0" smtClean="0">
                <a:latin typeface="楷体_GB2312" pitchFamily="49" charset="-122"/>
                <a:ea typeface="楷体_GB2312" pitchFamily="49" charset="-122"/>
              </a:rPr>
              <a:t>流域内县级以上人民政府应当建立政府主导、环境保护主管部门具体负责、相关部门共同参与的水质保护部门协调机制。</a:t>
            </a:r>
          </a:p>
        </p:txBody>
      </p:sp>
    </p:spTree>
    <p:extLst>
      <p:ext uri="{BB962C8B-B14F-4D97-AF65-F5344CB8AC3E}">
        <p14:creationId xmlns="" xmlns:p14="http://schemas.microsoft.com/office/powerpoint/2010/main" val="9325986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1"/>
          <p:cNvSpPr>
            <a:spLocks noGrp="1"/>
          </p:cNvSpPr>
          <p:nvPr>
            <p:ph type="title"/>
          </p:nvPr>
        </p:nvSpPr>
        <p:spPr/>
        <p:txBody>
          <a:bodyPr/>
          <a:lstStyle/>
          <a:p>
            <a:pPr eaLnBrk="1" hangingPunct="1"/>
            <a:r>
              <a:rPr lang="zh-CN" altLang="en-US" b="1" dirty="0" smtClean="0">
                <a:latin typeface="微软雅黑" pitchFamily="34" charset="-122"/>
                <a:ea typeface="微软雅黑" pitchFamily="34" charset="-122"/>
              </a:rPr>
              <a:t>主要内容</a:t>
            </a:r>
          </a:p>
        </p:txBody>
      </p:sp>
      <p:cxnSp>
        <p:nvCxnSpPr>
          <p:cNvPr id="6" name="直接连接符 5"/>
          <p:cNvCxnSpPr/>
          <p:nvPr/>
        </p:nvCxnSpPr>
        <p:spPr>
          <a:xfrm>
            <a:off x="2403475" y="1341438"/>
            <a:ext cx="7800975" cy="0"/>
          </a:xfrm>
          <a:prstGeom prst="line">
            <a:avLst/>
          </a:prstGeom>
          <a:ln w="76200">
            <a:solidFill>
              <a:srgbClr val="B00000"/>
            </a:solidFill>
          </a:ln>
        </p:spPr>
        <p:style>
          <a:lnRef idx="3">
            <a:schemeClr val="accent2"/>
          </a:lnRef>
          <a:fillRef idx="0">
            <a:schemeClr val="accent2"/>
          </a:fillRef>
          <a:effectRef idx="2">
            <a:schemeClr val="accent2"/>
          </a:effectRef>
          <a:fontRef idx="minor">
            <a:schemeClr val="tx1"/>
          </a:fontRef>
        </p:style>
      </p:cxnSp>
      <p:graphicFrame>
        <p:nvGraphicFramePr>
          <p:cNvPr id="2" name="图示 1"/>
          <p:cNvGraphicFramePr/>
          <p:nvPr>
            <p:extLst>
              <p:ext uri="{D42A27DB-BD31-4B8C-83A1-F6EECF244321}">
                <p14:modId xmlns="" xmlns:p14="http://schemas.microsoft.com/office/powerpoint/2010/main" val="747904546"/>
              </p:ext>
            </p:extLst>
          </p:nvPr>
        </p:nvGraphicFramePr>
        <p:xfrm>
          <a:off x="1055440" y="1628800"/>
          <a:ext cx="10153128"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竖排文字占位符 2"/>
          <p:cNvSpPr txBox="1">
            <a:spLocks/>
          </p:cNvSpPr>
          <p:nvPr/>
        </p:nvSpPr>
        <p:spPr>
          <a:xfrm>
            <a:off x="309522" y="1563082"/>
            <a:ext cx="10501386" cy="648071"/>
          </a:xfrm>
          <a:prstGeom prst="rect">
            <a:avLst/>
          </a:prstGeom>
        </p:spPr>
        <p:txBody>
          <a:bodyPr vert="horz" rtlCol="0">
            <a:noAutofit/>
          </a:bodyPr>
          <a:lst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buNone/>
            </a:pPr>
            <a:r>
              <a:rPr lang="en-US" altLang="zh-CN" sz="3100" b="1" dirty="0" smtClean="0">
                <a:latin typeface="华文楷体" pitchFamily="2" charset="-122"/>
                <a:ea typeface="华文楷体" pitchFamily="2" charset="-122"/>
              </a:rPr>
              <a:t>  </a:t>
            </a:r>
            <a:r>
              <a:rPr lang="en-US" altLang="zh-CN" sz="2800" b="1" dirty="0" smtClean="0">
                <a:latin typeface="楷体_GB2312" pitchFamily="49" charset="-122"/>
                <a:ea typeface="楷体_GB2312" pitchFamily="49" charset="-122"/>
              </a:rPr>
              <a:t>2</a:t>
            </a:r>
            <a:r>
              <a:rPr lang="zh-CN" altLang="zh-CN" sz="2800" b="1" dirty="0" smtClean="0">
                <a:latin typeface="楷体_GB2312" pitchFamily="49" charset="-122"/>
                <a:ea typeface="楷体_GB2312" pitchFamily="49" charset="-122"/>
              </a:rPr>
              <a:t>、建立部门协调和跨县联合防治机制。</a:t>
            </a:r>
            <a:r>
              <a:rPr lang="zh-CN" altLang="en-US" sz="2800" b="1" dirty="0" smtClean="0">
                <a:latin typeface="楷体_GB2312" pitchFamily="49" charset="-122"/>
                <a:ea typeface="楷体_GB2312" pitchFamily="49" charset="-122"/>
              </a:rPr>
              <a:t>（第十三条）</a:t>
            </a:r>
            <a:endParaRPr lang="zh-CN" altLang="zh-CN" sz="2800" b="1" dirty="0" smtClean="0">
              <a:latin typeface="楷体_GB2312" pitchFamily="49" charset="-122"/>
              <a:ea typeface="楷体_GB2312" pitchFamily="49" charset="-122"/>
            </a:endParaRPr>
          </a:p>
        </p:txBody>
      </p:sp>
      <p:graphicFrame>
        <p:nvGraphicFramePr>
          <p:cNvPr id="9" name="图示 8"/>
          <p:cNvGraphicFramePr/>
          <p:nvPr>
            <p:extLst>
              <p:ext uri="{D42A27DB-BD31-4B8C-83A1-F6EECF244321}">
                <p14:modId xmlns="" xmlns:p14="http://schemas.microsoft.com/office/powerpoint/2010/main" val="2071567323"/>
              </p:ext>
            </p:extLst>
          </p:nvPr>
        </p:nvGraphicFramePr>
        <p:xfrm>
          <a:off x="191344" y="332656"/>
          <a:ext cx="109728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燕尾形 10"/>
          <p:cNvSpPr/>
          <p:nvPr/>
        </p:nvSpPr>
        <p:spPr>
          <a:xfrm>
            <a:off x="1309654" y="2285992"/>
            <a:ext cx="936104" cy="79208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矩形 6"/>
          <p:cNvSpPr/>
          <p:nvPr/>
        </p:nvSpPr>
        <p:spPr>
          <a:xfrm>
            <a:off x="2452662" y="2285992"/>
            <a:ext cx="8286808" cy="830997"/>
          </a:xfrm>
          <a:prstGeom prst="rect">
            <a:avLst/>
          </a:prstGeom>
        </p:spPr>
        <p:txBody>
          <a:bodyPr wrap="square">
            <a:spAutoFit/>
          </a:bodyPr>
          <a:lstStyle/>
          <a:p>
            <a:r>
              <a:rPr lang="zh-CN" altLang="zh-CN" sz="2400" b="1" dirty="0" smtClean="0">
                <a:latin typeface="黑体" pitchFamily="2" charset="-122"/>
                <a:ea typeface="黑体" pitchFamily="2" charset="-122"/>
              </a:rPr>
              <a:t>跨县联合防治机制</a:t>
            </a:r>
            <a:r>
              <a:rPr lang="en-US" altLang="zh-CN" sz="2400" b="1" dirty="0" smtClean="0">
                <a:latin typeface="黑体" pitchFamily="2" charset="-122"/>
                <a:ea typeface="黑体" pitchFamily="2" charset="-122"/>
              </a:rPr>
              <a:t>——</a:t>
            </a:r>
            <a:r>
              <a:rPr lang="zh-CN" altLang="zh-CN" sz="2400" b="1" dirty="0" smtClean="0">
                <a:latin typeface="黑体" pitchFamily="2" charset="-122"/>
                <a:ea typeface="黑体" pitchFamily="2" charset="-122"/>
              </a:rPr>
              <a:t>跨县监测断面水质异常处理、跨县突发环境事件应急预案</a:t>
            </a:r>
            <a:r>
              <a:rPr lang="zh-CN" altLang="en-US" sz="2400" b="1" dirty="0" smtClean="0">
                <a:latin typeface="黑体" pitchFamily="2" charset="-122"/>
                <a:ea typeface="黑体" pitchFamily="2" charset="-122"/>
              </a:rPr>
              <a:t>、</a:t>
            </a:r>
            <a:r>
              <a:rPr lang="zh-CN" altLang="zh-CN" sz="2400" b="1" dirty="0" smtClean="0">
                <a:latin typeface="黑体" pitchFamily="2" charset="-122"/>
                <a:ea typeface="黑体" pitchFamily="2" charset="-122"/>
              </a:rPr>
              <a:t>开展联合应急演练</a:t>
            </a:r>
            <a:r>
              <a:rPr lang="zh-CN" altLang="en-US" sz="2400" b="1" dirty="0" smtClean="0">
                <a:latin typeface="黑体" pitchFamily="2" charset="-122"/>
                <a:ea typeface="黑体" pitchFamily="2" charset="-122"/>
              </a:rPr>
              <a:t>（创新点）</a:t>
            </a:r>
          </a:p>
        </p:txBody>
      </p:sp>
      <p:sp>
        <p:nvSpPr>
          <p:cNvPr id="40961" name="Rectangle 1"/>
          <p:cNvSpPr>
            <a:spLocks noChangeArrowheads="1"/>
          </p:cNvSpPr>
          <p:nvPr/>
        </p:nvSpPr>
        <p:spPr bwMode="auto">
          <a:xfrm>
            <a:off x="952464" y="3429000"/>
            <a:ext cx="1014419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lang="zh-CN" altLang="zh-CN" sz="2400" b="1" dirty="0" smtClean="0">
                <a:latin typeface="楷体_GB2312" pitchFamily="49" charset="-122"/>
                <a:ea typeface="楷体_GB2312" pitchFamily="49" charset="-122"/>
              </a:rPr>
              <a:t>市人民政府环境保护主管部门发现跨县级行政区域监测断面水质异常时，应当会同有关县级人民政府和相关主管部门调查处理，并向市人民政府报告。</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lang="zh-CN" altLang="zh-CN" sz="2400" b="1" dirty="0" smtClean="0">
                <a:latin typeface="楷体_GB2312" pitchFamily="49" charset="-122"/>
                <a:ea typeface="楷体_GB2312" pitchFamily="49" charset="-122"/>
              </a:rPr>
              <a:t>流域内县级人民政府应当建立本行政区域水质监测系统，负责日常水环境质量的监测、预警和检查工作，定期互通监督管理情况。</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ü"/>
              <a:tabLst/>
            </a:pPr>
            <a:r>
              <a:rPr lang="zh-CN" altLang="zh-CN" sz="2400" b="1" dirty="0" smtClean="0">
                <a:latin typeface="楷体_GB2312" pitchFamily="49" charset="-122"/>
                <a:ea typeface="楷体_GB2312" pitchFamily="49" charset="-122"/>
              </a:rPr>
              <a:t>流域内县级人民政府应当按照市人民政府制定的跨行政区域突发环境事件应急预案，开展联合应急演练。</a:t>
            </a:r>
          </a:p>
        </p:txBody>
      </p:sp>
    </p:spTree>
    <p:extLst>
      <p:ext uri="{BB962C8B-B14F-4D97-AF65-F5344CB8AC3E}">
        <p14:creationId xmlns="" xmlns:p14="http://schemas.microsoft.com/office/powerpoint/2010/main" val="9325986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horizont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1"/>
          <p:cNvSpPr/>
          <p:nvPr/>
        </p:nvSpPr>
        <p:spPr>
          <a:xfrm>
            <a:off x="738150" y="2714620"/>
            <a:ext cx="1080120" cy="936104"/>
          </a:xfrm>
          <a:prstGeom prst="rightArrow">
            <a:avLst/>
          </a:prstGeom>
          <a:gradFill flip="none" rotWithShape="1">
            <a:gsLst>
              <a:gs pos="52000">
                <a:srgbClr val="00FE73"/>
              </a:gs>
              <a:gs pos="0">
                <a:srgbClr val="ABDB77"/>
              </a:gs>
              <a:gs pos="23000">
                <a:srgbClr val="92D050"/>
              </a:gs>
              <a:gs pos="83000">
                <a:srgbClr val="00B050"/>
              </a:gs>
            </a:gsLst>
            <a:lin ang="0" scaled="1"/>
            <a:tileRect/>
          </a:gra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166646" y="1756266"/>
            <a:ext cx="9144064" cy="523220"/>
          </a:xfrm>
          <a:prstGeom prst="rect">
            <a:avLst/>
          </a:prstGeom>
          <a:noFill/>
        </p:spPr>
        <p:txBody>
          <a:bodyPr wrap="square" rtlCol="0">
            <a:spAutoFit/>
          </a:bodyPr>
          <a:lstStyle/>
          <a:p>
            <a:r>
              <a:rPr lang="en-US" altLang="zh-CN" sz="2800" b="1" dirty="0" smtClean="0">
                <a:latin typeface="楷体_GB2312" pitchFamily="49" charset="-122"/>
                <a:ea typeface="楷体_GB2312" pitchFamily="49" charset="-122"/>
              </a:rPr>
              <a:t>3</a:t>
            </a:r>
            <a:r>
              <a:rPr lang="zh-CN" altLang="zh-CN" sz="2800" b="1" dirty="0" smtClean="0">
                <a:latin typeface="楷体_GB2312" pitchFamily="49" charset="-122"/>
                <a:ea typeface="楷体_GB2312" pitchFamily="49" charset="-122"/>
              </a:rPr>
              <a:t>、</a:t>
            </a:r>
            <a:r>
              <a:rPr lang="zh-CN" altLang="zh-CN" sz="2800" b="1" dirty="0">
                <a:latin typeface="楷体_GB2312" pitchFamily="49" charset="-122"/>
                <a:ea typeface="楷体_GB2312" pitchFamily="49" charset="-122"/>
              </a:rPr>
              <a:t>进一步深化河（段）长责任</a:t>
            </a:r>
            <a:r>
              <a:rPr lang="zh-CN" altLang="zh-CN" sz="2800" b="1" dirty="0" smtClean="0">
                <a:latin typeface="楷体_GB2312" pitchFamily="49" charset="-122"/>
                <a:ea typeface="楷体_GB2312" pitchFamily="49" charset="-122"/>
              </a:rPr>
              <a:t>制。</a:t>
            </a:r>
            <a:r>
              <a:rPr lang="zh-CN" altLang="en-US" sz="2800" b="1" dirty="0" smtClean="0">
                <a:latin typeface="楷体_GB2312" pitchFamily="49" charset="-122"/>
                <a:ea typeface="楷体_GB2312" pitchFamily="49" charset="-122"/>
              </a:rPr>
              <a:t>（第十二条）</a:t>
            </a:r>
            <a:endParaRPr lang="en-US" altLang="zh-CN" sz="2800" b="1" dirty="0">
              <a:latin typeface="楷体_GB2312" pitchFamily="49" charset="-122"/>
              <a:ea typeface="楷体_GB2312" pitchFamily="49" charset="-122"/>
            </a:endParaRPr>
          </a:p>
        </p:txBody>
      </p:sp>
      <p:sp>
        <p:nvSpPr>
          <p:cNvPr id="15" name="TextBox 14"/>
          <p:cNvSpPr txBox="1"/>
          <p:nvPr/>
        </p:nvSpPr>
        <p:spPr>
          <a:xfrm>
            <a:off x="2024034" y="2643182"/>
            <a:ext cx="2643206" cy="1015663"/>
          </a:xfrm>
          <a:prstGeom prst="rect">
            <a:avLst/>
          </a:prstGeom>
          <a:noFill/>
        </p:spPr>
        <p:txBody>
          <a:bodyPr wrap="square" rtlCol="0">
            <a:spAutoFit/>
          </a:bodyPr>
          <a:lstStyle/>
          <a:p>
            <a:pPr marL="0" lvl="1"/>
            <a:r>
              <a:rPr lang="zh-CN" altLang="zh-CN" sz="2000" b="1" u="sng" dirty="0">
                <a:latin typeface="+mn-lt"/>
                <a:ea typeface="+mn-ea"/>
              </a:rPr>
              <a:t>县级和镇人民政府、街道办事处主要负责人担任第一</a:t>
            </a:r>
            <a:r>
              <a:rPr lang="zh-CN" altLang="zh-CN" sz="2000" b="1" u="sng" dirty="0" smtClean="0">
                <a:latin typeface="+mn-lt"/>
                <a:ea typeface="+mn-ea"/>
              </a:rPr>
              <a:t>责任人</a:t>
            </a:r>
            <a:endParaRPr lang="zh-CN" altLang="en-US" sz="2000" b="1" u="sng" dirty="0">
              <a:latin typeface="+mn-lt"/>
              <a:ea typeface="+mn-ea"/>
            </a:endParaRPr>
          </a:p>
        </p:txBody>
      </p:sp>
      <p:graphicFrame>
        <p:nvGraphicFramePr>
          <p:cNvPr id="18" name="图示 17"/>
          <p:cNvGraphicFramePr/>
          <p:nvPr>
            <p:extLst>
              <p:ext uri="{D42A27DB-BD31-4B8C-83A1-F6EECF244321}">
                <p14:modId xmlns="" xmlns:p14="http://schemas.microsoft.com/office/powerpoint/2010/main" val="1314228352"/>
              </p:ext>
            </p:extLst>
          </p:nvPr>
        </p:nvGraphicFramePr>
        <p:xfrm>
          <a:off x="191344" y="332656"/>
          <a:ext cx="109728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右箭头 12"/>
          <p:cNvSpPr/>
          <p:nvPr/>
        </p:nvSpPr>
        <p:spPr>
          <a:xfrm>
            <a:off x="809588" y="4572008"/>
            <a:ext cx="1080120" cy="936104"/>
          </a:xfrm>
          <a:prstGeom prst="rightArrow">
            <a:avLst/>
          </a:prstGeom>
          <a:gradFill flip="none" rotWithShape="1">
            <a:gsLst>
              <a:gs pos="52000">
                <a:srgbClr val="00FE73"/>
              </a:gs>
              <a:gs pos="0">
                <a:srgbClr val="ABDB77"/>
              </a:gs>
              <a:gs pos="23000">
                <a:srgbClr val="92D050"/>
              </a:gs>
              <a:gs pos="83000">
                <a:srgbClr val="00B050"/>
              </a:gs>
            </a:gsLst>
            <a:lin ang="0" scaled="1"/>
            <a:tileRect/>
          </a:gra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39" name="Rectangle 3"/>
          <p:cNvSpPr>
            <a:spLocks noChangeArrowheads="1"/>
          </p:cNvSpPr>
          <p:nvPr/>
        </p:nvSpPr>
        <p:spPr bwMode="auto">
          <a:xfrm>
            <a:off x="2024034" y="4643446"/>
            <a:ext cx="242889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lvl="1"/>
            <a:r>
              <a:rPr lang="zh-CN" altLang="zh-CN" sz="2000" b="1" u="sng" dirty="0" smtClean="0">
                <a:latin typeface="+mn-lt"/>
                <a:ea typeface="+mn-ea"/>
              </a:rPr>
              <a:t>向社会公开河（段）长名单及其责任目标完成情况</a:t>
            </a:r>
            <a:endParaRPr lang="en-US" altLang="zh-CN" sz="2000" b="1" u="sng" dirty="0">
              <a:latin typeface="+mn-lt"/>
              <a:ea typeface="+mn-ea"/>
            </a:endParaRPr>
          </a:p>
        </p:txBody>
      </p:sp>
      <p:pic>
        <p:nvPicPr>
          <p:cNvPr id="9" name="Picture 1" descr="D:\My Documents\Tencent Files\303564694\Image\C2C\%L(LXUN`64CK07V_3XCJP19.jpg"/>
          <p:cNvPicPr>
            <a:picLocks noChangeAspect="1" noChangeArrowheads="1"/>
          </p:cNvPicPr>
          <p:nvPr/>
        </p:nvPicPr>
        <p:blipFill>
          <a:blip r:embed="rId6"/>
          <a:srcRect/>
          <a:stretch>
            <a:fillRect/>
          </a:stretch>
        </p:blipFill>
        <p:spPr bwMode="auto">
          <a:xfrm>
            <a:off x="5024430" y="2285992"/>
            <a:ext cx="6000792" cy="4357718"/>
          </a:xfrm>
          <a:prstGeom prst="rect">
            <a:avLst/>
          </a:prstGeom>
          <a:noFill/>
        </p:spPr>
      </p:pic>
    </p:spTree>
    <p:extLst>
      <p:ext uri="{BB962C8B-B14F-4D97-AF65-F5344CB8AC3E}">
        <p14:creationId xmlns="" xmlns:p14="http://schemas.microsoft.com/office/powerpoint/2010/main" val="9325986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p:bldP spid="15" grpId="0"/>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右箭头 11"/>
          <p:cNvSpPr/>
          <p:nvPr/>
        </p:nvSpPr>
        <p:spPr>
          <a:xfrm>
            <a:off x="666712" y="2857496"/>
            <a:ext cx="1080120" cy="936104"/>
          </a:xfrm>
          <a:prstGeom prst="rightArrow">
            <a:avLst/>
          </a:prstGeom>
          <a:gradFill flip="none" rotWithShape="1">
            <a:gsLst>
              <a:gs pos="52000">
                <a:srgbClr val="00FE73"/>
              </a:gs>
              <a:gs pos="0">
                <a:srgbClr val="ABDB77"/>
              </a:gs>
              <a:gs pos="23000">
                <a:srgbClr val="92D050"/>
              </a:gs>
              <a:gs pos="83000">
                <a:srgbClr val="00B050"/>
              </a:gs>
            </a:gsLst>
            <a:lin ang="0" scaled="1"/>
            <a:tileRect/>
          </a:gra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166646" y="1756266"/>
            <a:ext cx="9144064" cy="523220"/>
          </a:xfrm>
          <a:prstGeom prst="rect">
            <a:avLst/>
          </a:prstGeom>
          <a:noFill/>
        </p:spPr>
        <p:txBody>
          <a:bodyPr wrap="square" rtlCol="0">
            <a:spAutoFit/>
          </a:bodyPr>
          <a:lstStyle/>
          <a:p>
            <a:r>
              <a:rPr lang="en-US" altLang="zh-CN" sz="2800" b="1" dirty="0" smtClean="0">
                <a:latin typeface="楷体_GB2312" pitchFamily="49" charset="-122"/>
                <a:ea typeface="楷体_GB2312" pitchFamily="49" charset="-122"/>
              </a:rPr>
              <a:t>3</a:t>
            </a:r>
            <a:r>
              <a:rPr lang="zh-CN" altLang="zh-CN" sz="2800" b="1" dirty="0" smtClean="0">
                <a:latin typeface="楷体_GB2312" pitchFamily="49" charset="-122"/>
                <a:ea typeface="楷体_GB2312" pitchFamily="49" charset="-122"/>
              </a:rPr>
              <a:t>、</a:t>
            </a:r>
            <a:r>
              <a:rPr lang="zh-CN" altLang="zh-CN" sz="2800" b="1" dirty="0">
                <a:latin typeface="楷体_GB2312" pitchFamily="49" charset="-122"/>
                <a:ea typeface="楷体_GB2312" pitchFamily="49" charset="-122"/>
              </a:rPr>
              <a:t>进一步深化河（段）长责任</a:t>
            </a:r>
            <a:r>
              <a:rPr lang="zh-CN" altLang="zh-CN" sz="2800" b="1" dirty="0" smtClean="0">
                <a:latin typeface="楷体_GB2312" pitchFamily="49" charset="-122"/>
                <a:ea typeface="楷体_GB2312" pitchFamily="49" charset="-122"/>
              </a:rPr>
              <a:t>制。</a:t>
            </a:r>
            <a:r>
              <a:rPr lang="zh-CN" altLang="en-US" sz="2800" b="1" dirty="0" smtClean="0">
                <a:latin typeface="楷体_GB2312" pitchFamily="49" charset="-122"/>
                <a:ea typeface="楷体_GB2312" pitchFamily="49" charset="-122"/>
              </a:rPr>
              <a:t>（第十二条）</a:t>
            </a:r>
            <a:endParaRPr lang="en-US" altLang="zh-CN" sz="2800" b="1" dirty="0">
              <a:latin typeface="楷体_GB2312" pitchFamily="49" charset="-122"/>
              <a:ea typeface="楷体_GB2312" pitchFamily="49" charset="-122"/>
            </a:endParaRPr>
          </a:p>
        </p:txBody>
      </p:sp>
      <p:sp>
        <p:nvSpPr>
          <p:cNvPr id="17" name="TextBox 16"/>
          <p:cNvSpPr txBox="1"/>
          <p:nvPr/>
        </p:nvSpPr>
        <p:spPr>
          <a:xfrm>
            <a:off x="2024034" y="3071810"/>
            <a:ext cx="3570208" cy="461665"/>
          </a:xfrm>
          <a:prstGeom prst="rect">
            <a:avLst/>
          </a:prstGeom>
          <a:noFill/>
        </p:spPr>
        <p:txBody>
          <a:bodyPr wrap="none" rtlCol="0">
            <a:spAutoFit/>
          </a:bodyPr>
          <a:lstStyle/>
          <a:p>
            <a:r>
              <a:rPr lang="zh-CN" altLang="zh-CN" sz="2400" b="1" u="sng" dirty="0">
                <a:latin typeface="+mn-lt"/>
                <a:ea typeface="+mn-ea"/>
              </a:rPr>
              <a:t>引入约谈制度</a:t>
            </a:r>
            <a:r>
              <a:rPr lang="zh-CN" altLang="en-US" sz="2400" b="1" u="sng" dirty="0">
                <a:latin typeface="+mn-lt"/>
                <a:ea typeface="+mn-ea"/>
              </a:rPr>
              <a:t>（创新点</a:t>
            </a:r>
            <a:r>
              <a:rPr lang="zh-CN" altLang="en-US" sz="2400" b="1" u="sng" dirty="0" smtClean="0">
                <a:latin typeface="+mn-lt"/>
                <a:ea typeface="+mn-ea"/>
              </a:rPr>
              <a:t>）</a:t>
            </a:r>
            <a:endParaRPr lang="zh-CN" altLang="en-US" sz="2400" b="1" u="sng" dirty="0">
              <a:latin typeface="+mn-lt"/>
              <a:ea typeface="+mn-ea"/>
            </a:endParaRPr>
          </a:p>
        </p:txBody>
      </p:sp>
      <p:graphicFrame>
        <p:nvGraphicFramePr>
          <p:cNvPr id="18" name="图示 17"/>
          <p:cNvGraphicFramePr/>
          <p:nvPr>
            <p:extLst>
              <p:ext uri="{D42A27DB-BD31-4B8C-83A1-F6EECF244321}">
                <p14:modId xmlns="" xmlns:p14="http://schemas.microsoft.com/office/powerpoint/2010/main" val="1314228352"/>
              </p:ext>
            </p:extLst>
          </p:nvPr>
        </p:nvGraphicFramePr>
        <p:xfrm>
          <a:off x="191344" y="332656"/>
          <a:ext cx="109728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矩形 12"/>
          <p:cNvSpPr/>
          <p:nvPr/>
        </p:nvSpPr>
        <p:spPr>
          <a:xfrm>
            <a:off x="1952596" y="4786322"/>
            <a:ext cx="9858444" cy="461665"/>
          </a:xfrm>
          <a:prstGeom prst="rect">
            <a:avLst/>
          </a:prstGeom>
        </p:spPr>
        <p:txBody>
          <a:bodyPr wrap="square">
            <a:spAutoFit/>
          </a:bodyPr>
          <a:lstStyle/>
          <a:p>
            <a:r>
              <a:rPr lang="zh-CN" altLang="en-US" sz="2400" b="1" u="sng" dirty="0" smtClean="0">
                <a:latin typeface="+mn-lt"/>
                <a:ea typeface="+mn-ea"/>
              </a:rPr>
              <a:t>对未完成水质保护目标要求的河</a:t>
            </a:r>
            <a:r>
              <a:rPr lang="en-US" altLang="zh-CN" sz="2400" b="1" u="sng" dirty="0" smtClean="0">
                <a:latin typeface="+mn-lt"/>
                <a:ea typeface="+mn-ea"/>
              </a:rPr>
              <a:t>(</a:t>
            </a:r>
            <a:r>
              <a:rPr lang="zh-CN" altLang="en-US" sz="2400" b="1" u="sng" dirty="0" smtClean="0">
                <a:latin typeface="+mn-lt"/>
                <a:ea typeface="+mn-ea"/>
              </a:rPr>
              <a:t>段</a:t>
            </a:r>
            <a:r>
              <a:rPr lang="en-US" altLang="zh-CN" sz="2400" b="1" u="sng" dirty="0" smtClean="0">
                <a:latin typeface="+mn-lt"/>
                <a:ea typeface="+mn-ea"/>
              </a:rPr>
              <a:t>)</a:t>
            </a:r>
            <a:r>
              <a:rPr lang="zh-CN" altLang="en-US" sz="2400" b="1" u="sng" dirty="0" smtClean="0">
                <a:latin typeface="+mn-lt"/>
                <a:ea typeface="+mn-ea"/>
              </a:rPr>
              <a:t>长进行约谈，督促其整改。</a:t>
            </a:r>
            <a:endParaRPr lang="zh-CN" altLang="en-US" sz="2400" b="1" u="sng" dirty="0">
              <a:latin typeface="+mn-lt"/>
              <a:ea typeface="+mn-ea"/>
            </a:endParaRPr>
          </a:p>
        </p:txBody>
      </p:sp>
      <p:sp>
        <p:nvSpPr>
          <p:cNvPr id="19" name="右箭头 18"/>
          <p:cNvSpPr/>
          <p:nvPr/>
        </p:nvSpPr>
        <p:spPr>
          <a:xfrm>
            <a:off x="738150" y="4500570"/>
            <a:ext cx="1080120" cy="936104"/>
          </a:xfrm>
          <a:prstGeom prst="rightArrow">
            <a:avLst/>
          </a:prstGeom>
          <a:gradFill flip="none" rotWithShape="1">
            <a:gsLst>
              <a:gs pos="52000">
                <a:srgbClr val="00FE73"/>
              </a:gs>
              <a:gs pos="0">
                <a:srgbClr val="ABDB77"/>
              </a:gs>
              <a:gs pos="23000">
                <a:srgbClr val="92D050"/>
              </a:gs>
              <a:gs pos="83000">
                <a:srgbClr val="00B050"/>
              </a:gs>
            </a:gsLst>
            <a:lin ang="0" scaled="1"/>
            <a:tileRect/>
          </a:gra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 xmlns:p14="http://schemas.microsoft.com/office/powerpoint/2010/main" val="9325986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7" grpId="0"/>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竖排文字占位符 2"/>
          <p:cNvSpPr txBox="1">
            <a:spLocks/>
          </p:cNvSpPr>
          <p:nvPr/>
        </p:nvSpPr>
        <p:spPr>
          <a:xfrm>
            <a:off x="0" y="1600201"/>
            <a:ext cx="10416480" cy="892695"/>
          </a:xfrm>
          <a:prstGeom prst="rect">
            <a:avLst/>
          </a:prstGeom>
        </p:spPr>
        <p:txBody>
          <a:bodyPr vert="horz" rtlCol="0">
            <a:normAutofit/>
          </a:bodyPr>
          <a:lst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buNone/>
            </a:pPr>
            <a:r>
              <a:rPr lang="en-US" altLang="zh-CN" b="1" dirty="0" smtClean="0"/>
              <a:t>  </a:t>
            </a:r>
            <a:r>
              <a:rPr lang="en-US" altLang="zh-CN" sz="2800" b="1" dirty="0" smtClean="0">
                <a:latin typeface="楷体_GB2312" pitchFamily="49" charset="-122"/>
                <a:ea typeface="楷体_GB2312" pitchFamily="49" charset="-122"/>
              </a:rPr>
              <a:t>4</a:t>
            </a:r>
            <a:r>
              <a:rPr lang="zh-CN" altLang="zh-CN" sz="2800" b="1" dirty="0" smtClean="0">
                <a:latin typeface="楷体_GB2312" pitchFamily="49" charset="-122"/>
                <a:ea typeface="楷体_GB2312" pitchFamily="49" charset="-122"/>
              </a:rPr>
              <a:t>、进一步加大公众参与和社会监督力度。 </a:t>
            </a:r>
            <a:r>
              <a:rPr lang="zh-CN" altLang="en-US" sz="2800" b="1" dirty="0" smtClean="0">
                <a:latin typeface="楷体_GB2312" pitchFamily="49" charset="-122"/>
                <a:ea typeface="楷体_GB2312" pitchFamily="49" charset="-122"/>
              </a:rPr>
              <a:t>（第九条）</a:t>
            </a:r>
            <a:endParaRPr lang="zh-CN" altLang="zh-CN" sz="2800" b="1" dirty="0" smtClean="0">
              <a:latin typeface="楷体_GB2312" pitchFamily="49" charset="-122"/>
              <a:ea typeface="楷体_GB2312" pitchFamily="49" charset="-122"/>
            </a:endParaRPr>
          </a:p>
          <a:p>
            <a:pPr lvl="2"/>
            <a:endParaRPr lang="zh-CN" altLang="zh-CN" dirty="0" smtClean="0"/>
          </a:p>
          <a:p>
            <a:endParaRPr lang="zh-CN" altLang="en-US" dirty="0"/>
          </a:p>
        </p:txBody>
      </p:sp>
      <p:grpSp>
        <p:nvGrpSpPr>
          <p:cNvPr id="6" name="Group 14"/>
          <p:cNvGrpSpPr>
            <a:grpSpLocks/>
          </p:cNvGrpSpPr>
          <p:nvPr/>
        </p:nvGrpSpPr>
        <p:grpSpPr bwMode="auto">
          <a:xfrm>
            <a:off x="2711624" y="2492896"/>
            <a:ext cx="7200800" cy="3600400"/>
            <a:chOff x="720" y="864"/>
            <a:chExt cx="4274" cy="2927"/>
          </a:xfrm>
        </p:grpSpPr>
        <p:grpSp>
          <p:nvGrpSpPr>
            <p:cNvPr id="7" name="Group 15"/>
            <p:cNvGrpSpPr>
              <a:grpSpLocks/>
            </p:cNvGrpSpPr>
            <p:nvPr/>
          </p:nvGrpSpPr>
          <p:grpSpPr bwMode="auto">
            <a:xfrm>
              <a:off x="2887" y="864"/>
              <a:ext cx="2107" cy="1439"/>
              <a:chOff x="2887" y="864"/>
              <a:chExt cx="2107" cy="1439"/>
            </a:xfrm>
          </p:grpSpPr>
          <p:sp>
            <p:nvSpPr>
              <p:cNvPr id="17" name="Freeform 16"/>
              <p:cNvSpPr>
                <a:spLocks/>
              </p:cNvSpPr>
              <p:nvPr/>
            </p:nvSpPr>
            <p:spPr bwMode="auto">
              <a:xfrm>
                <a:off x="2887" y="1271"/>
                <a:ext cx="1038" cy="1032"/>
              </a:xfrm>
              <a:custGeom>
                <a:avLst/>
                <a:gdLst>
                  <a:gd name="T0" fmla="*/ 6 w 1038"/>
                  <a:gd name="T1" fmla="*/ 81 h 1032"/>
                  <a:gd name="T2" fmla="*/ 217 w 1038"/>
                  <a:gd name="T3" fmla="*/ 293 h 1032"/>
                  <a:gd name="T4" fmla="*/ 510 w 1038"/>
                  <a:gd name="T5" fmla="*/ 0 h 1032"/>
                  <a:gd name="T6" fmla="*/ 1037 w 1038"/>
                  <a:gd name="T7" fmla="*/ 527 h 1032"/>
                  <a:gd name="T8" fmla="*/ 744 w 1038"/>
                  <a:gd name="T9" fmla="*/ 818 h 1032"/>
                  <a:gd name="T10" fmla="*/ 955 w 1038"/>
                  <a:gd name="T11" fmla="*/ 1031 h 1032"/>
                  <a:gd name="T12" fmla="*/ 0 w 1038"/>
                  <a:gd name="T13" fmla="*/ 1028 h 1032"/>
                  <a:gd name="T14" fmla="*/ 6 w 1038"/>
                  <a:gd name="T15" fmla="*/ 81 h 1032"/>
                  <a:gd name="T16" fmla="*/ 6 w 1038"/>
                  <a:gd name="T17" fmla="*/ 81 h 10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8"/>
                  <a:gd name="T28" fmla="*/ 0 h 1032"/>
                  <a:gd name="T29" fmla="*/ 1038 w 1038"/>
                  <a:gd name="T30" fmla="*/ 1032 h 10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8" h="1032">
                    <a:moveTo>
                      <a:pt x="6" y="81"/>
                    </a:moveTo>
                    <a:lnTo>
                      <a:pt x="217" y="293"/>
                    </a:lnTo>
                    <a:lnTo>
                      <a:pt x="510" y="0"/>
                    </a:lnTo>
                    <a:lnTo>
                      <a:pt x="1037" y="527"/>
                    </a:lnTo>
                    <a:lnTo>
                      <a:pt x="744" y="818"/>
                    </a:lnTo>
                    <a:lnTo>
                      <a:pt x="955" y="1031"/>
                    </a:lnTo>
                    <a:lnTo>
                      <a:pt x="0" y="1028"/>
                    </a:lnTo>
                    <a:lnTo>
                      <a:pt x="6" y="81"/>
                    </a:lnTo>
                  </a:path>
                </a:pathLst>
              </a:custGeom>
              <a:ln>
                <a:headEnd/>
                <a:tailEnd/>
              </a:ln>
            </p:spPr>
            <p:style>
              <a:lnRef idx="2">
                <a:schemeClr val="accent2"/>
              </a:lnRef>
              <a:fillRef idx="1">
                <a:schemeClr val="lt1"/>
              </a:fillRef>
              <a:effectRef idx="0">
                <a:schemeClr val="accent2"/>
              </a:effectRef>
              <a:fontRef idx="minor">
                <a:schemeClr val="dk1"/>
              </a:fontRef>
            </p:style>
            <p:txBody>
              <a:bodyPr/>
              <a:lstStyle/>
              <a:p>
                <a:endParaRPr lang="zh-CN" altLang="en-US" b="1">
                  <a:latin typeface="+mj-ea"/>
                  <a:ea typeface="+mj-ea"/>
                </a:endParaRPr>
              </a:p>
            </p:txBody>
          </p:sp>
          <p:sp>
            <p:nvSpPr>
              <p:cNvPr id="18" name="AutoShape 17"/>
              <p:cNvSpPr>
                <a:spLocks noChangeArrowheads="1"/>
              </p:cNvSpPr>
              <p:nvPr/>
            </p:nvSpPr>
            <p:spPr bwMode="auto">
              <a:xfrm flipV="1">
                <a:off x="3397" y="864"/>
                <a:ext cx="1597" cy="949"/>
              </a:xfrm>
              <a:prstGeom prst="roundRect">
                <a:avLst>
                  <a:gd name="adj" fmla="val 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endParaRPr lang="zh-CN" altLang="en-US" b="1">
                  <a:latin typeface="+mj-ea"/>
                  <a:ea typeface="+mj-ea"/>
                </a:endParaRPr>
              </a:p>
            </p:txBody>
          </p:sp>
        </p:grpSp>
        <p:grpSp>
          <p:nvGrpSpPr>
            <p:cNvPr id="8" name="Group 18"/>
            <p:cNvGrpSpPr>
              <a:grpSpLocks/>
            </p:cNvGrpSpPr>
            <p:nvPr/>
          </p:nvGrpSpPr>
          <p:grpSpPr bwMode="auto">
            <a:xfrm>
              <a:off x="720" y="864"/>
              <a:ext cx="2100" cy="1439"/>
              <a:chOff x="720" y="864"/>
              <a:chExt cx="2100" cy="1439"/>
            </a:xfrm>
          </p:grpSpPr>
          <p:sp>
            <p:nvSpPr>
              <p:cNvPr id="15" name="Freeform 19"/>
              <p:cNvSpPr>
                <a:spLocks/>
              </p:cNvSpPr>
              <p:nvPr/>
            </p:nvSpPr>
            <p:spPr bwMode="auto">
              <a:xfrm>
                <a:off x="1783" y="1271"/>
                <a:ext cx="1037" cy="1032"/>
              </a:xfrm>
              <a:custGeom>
                <a:avLst/>
                <a:gdLst>
                  <a:gd name="T0" fmla="*/ 1031 w 1037"/>
                  <a:gd name="T1" fmla="*/ 81 h 1032"/>
                  <a:gd name="T2" fmla="*/ 820 w 1037"/>
                  <a:gd name="T3" fmla="*/ 293 h 1032"/>
                  <a:gd name="T4" fmla="*/ 526 w 1037"/>
                  <a:gd name="T5" fmla="*/ 0 h 1032"/>
                  <a:gd name="T6" fmla="*/ 0 w 1037"/>
                  <a:gd name="T7" fmla="*/ 527 h 1032"/>
                  <a:gd name="T8" fmla="*/ 293 w 1037"/>
                  <a:gd name="T9" fmla="*/ 818 h 1032"/>
                  <a:gd name="T10" fmla="*/ 82 w 1037"/>
                  <a:gd name="T11" fmla="*/ 1031 h 1032"/>
                  <a:gd name="T12" fmla="*/ 1036 w 1037"/>
                  <a:gd name="T13" fmla="*/ 1028 h 1032"/>
                  <a:gd name="T14" fmla="*/ 1031 w 1037"/>
                  <a:gd name="T15" fmla="*/ 81 h 1032"/>
                  <a:gd name="T16" fmla="*/ 1031 w 1037"/>
                  <a:gd name="T17" fmla="*/ 81 h 10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7"/>
                  <a:gd name="T28" fmla="*/ 0 h 1032"/>
                  <a:gd name="T29" fmla="*/ 1037 w 1037"/>
                  <a:gd name="T30" fmla="*/ 1032 h 10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7" h="1032">
                    <a:moveTo>
                      <a:pt x="1031" y="81"/>
                    </a:moveTo>
                    <a:lnTo>
                      <a:pt x="820" y="293"/>
                    </a:lnTo>
                    <a:lnTo>
                      <a:pt x="526" y="0"/>
                    </a:lnTo>
                    <a:lnTo>
                      <a:pt x="0" y="527"/>
                    </a:lnTo>
                    <a:lnTo>
                      <a:pt x="293" y="818"/>
                    </a:lnTo>
                    <a:lnTo>
                      <a:pt x="82" y="1031"/>
                    </a:lnTo>
                    <a:lnTo>
                      <a:pt x="1036" y="1028"/>
                    </a:lnTo>
                    <a:lnTo>
                      <a:pt x="1031" y="81"/>
                    </a:lnTo>
                  </a:path>
                </a:pathLst>
              </a:custGeom>
              <a:ln>
                <a:headEnd/>
                <a:tailEnd/>
              </a:ln>
            </p:spPr>
            <p:style>
              <a:lnRef idx="2">
                <a:schemeClr val="accent2"/>
              </a:lnRef>
              <a:fillRef idx="1">
                <a:schemeClr val="lt1"/>
              </a:fillRef>
              <a:effectRef idx="0">
                <a:schemeClr val="accent2"/>
              </a:effectRef>
              <a:fontRef idx="minor">
                <a:schemeClr val="dk1"/>
              </a:fontRef>
            </p:style>
            <p:txBody>
              <a:bodyPr/>
              <a:lstStyle/>
              <a:p>
                <a:endParaRPr lang="zh-CN" altLang="en-US" b="1">
                  <a:latin typeface="+mj-ea"/>
                  <a:ea typeface="+mj-ea"/>
                </a:endParaRPr>
              </a:p>
            </p:txBody>
          </p:sp>
          <p:sp>
            <p:nvSpPr>
              <p:cNvPr id="16" name="AutoShape 20"/>
              <p:cNvSpPr>
                <a:spLocks noChangeArrowheads="1"/>
              </p:cNvSpPr>
              <p:nvPr/>
            </p:nvSpPr>
            <p:spPr bwMode="auto">
              <a:xfrm flipV="1">
                <a:off x="720" y="864"/>
                <a:ext cx="1596" cy="949"/>
              </a:xfrm>
              <a:prstGeom prst="roundRect">
                <a:avLst>
                  <a:gd name="adj" fmla="val 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endParaRPr lang="zh-CN" altLang="en-US" b="1">
                  <a:latin typeface="+mj-ea"/>
                  <a:ea typeface="+mj-ea"/>
                </a:endParaRPr>
              </a:p>
            </p:txBody>
          </p:sp>
        </p:grpSp>
        <p:grpSp>
          <p:nvGrpSpPr>
            <p:cNvPr id="9" name="Group 21"/>
            <p:cNvGrpSpPr>
              <a:grpSpLocks/>
            </p:cNvGrpSpPr>
            <p:nvPr/>
          </p:nvGrpSpPr>
          <p:grpSpPr bwMode="auto">
            <a:xfrm>
              <a:off x="720" y="2350"/>
              <a:ext cx="2102" cy="1441"/>
              <a:chOff x="720" y="2350"/>
              <a:chExt cx="2102" cy="1441"/>
            </a:xfrm>
          </p:grpSpPr>
          <p:sp>
            <p:nvSpPr>
              <p:cNvPr id="13" name="Freeform 22"/>
              <p:cNvSpPr>
                <a:spLocks/>
              </p:cNvSpPr>
              <p:nvPr/>
            </p:nvSpPr>
            <p:spPr bwMode="auto">
              <a:xfrm>
                <a:off x="1785" y="2350"/>
                <a:ext cx="1037" cy="1032"/>
              </a:xfrm>
              <a:custGeom>
                <a:avLst/>
                <a:gdLst>
                  <a:gd name="T0" fmla="*/ 1031 w 1037"/>
                  <a:gd name="T1" fmla="*/ 949 h 1032"/>
                  <a:gd name="T2" fmla="*/ 820 w 1037"/>
                  <a:gd name="T3" fmla="*/ 737 h 1032"/>
                  <a:gd name="T4" fmla="*/ 526 w 1037"/>
                  <a:gd name="T5" fmla="*/ 1031 h 1032"/>
                  <a:gd name="T6" fmla="*/ 0 w 1037"/>
                  <a:gd name="T7" fmla="*/ 504 h 1032"/>
                  <a:gd name="T8" fmla="*/ 293 w 1037"/>
                  <a:gd name="T9" fmla="*/ 213 h 1032"/>
                  <a:gd name="T10" fmla="*/ 83 w 1037"/>
                  <a:gd name="T11" fmla="*/ 0 h 1032"/>
                  <a:gd name="T12" fmla="*/ 1036 w 1037"/>
                  <a:gd name="T13" fmla="*/ 4 h 1032"/>
                  <a:gd name="T14" fmla="*/ 1031 w 1037"/>
                  <a:gd name="T15" fmla="*/ 949 h 1032"/>
                  <a:gd name="T16" fmla="*/ 1031 w 1037"/>
                  <a:gd name="T17" fmla="*/ 949 h 10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7"/>
                  <a:gd name="T28" fmla="*/ 0 h 1032"/>
                  <a:gd name="T29" fmla="*/ 1037 w 1037"/>
                  <a:gd name="T30" fmla="*/ 1032 h 10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7" h="1032">
                    <a:moveTo>
                      <a:pt x="1031" y="949"/>
                    </a:moveTo>
                    <a:lnTo>
                      <a:pt x="820" y="737"/>
                    </a:lnTo>
                    <a:lnTo>
                      <a:pt x="526" y="1031"/>
                    </a:lnTo>
                    <a:lnTo>
                      <a:pt x="0" y="504"/>
                    </a:lnTo>
                    <a:lnTo>
                      <a:pt x="293" y="213"/>
                    </a:lnTo>
                    <a:lnTo>
                      <a:pt x="83" y="0"/>
                    </a:lnTo>
                    <a:lnTo>
                      <a:pt x="1036" y="4"/>
                    </a:lnTo>
                    <a:lnTo>
                      <a:pt x="1031" y="949"/>
                    </a:lnTo>
                  </a:path>
                </a:pathLst>
              </a:custGeom>
              <a:ln>
                <a:headEnd/>
                <a:tailEnd/>
              </a:ln>
            </p:spPr>
            <p:style>
              <a:lnRef idx="2">
                <a:schemeClr val="accent2"/>
              </a:lnRef>
              <a:fillRef idx="1">
                <a:schemeClr val="lt1"/>
              </a:fillRef>
              <a:effectRef idx="0">
                <a:schemeClr val="accent2"/>
              </a:effectRef>
              <a:fontRef idx="minor">
                <a:schemeClr val="dk1"/>
              </a:fontRef>
            </p:style>
            <p:txBody>
              <a:bodyPr/>
              <a:lstStyle/>
              <a:p>
                <a:endParaRPr lang="zh-CN" altLang="en-US" b="1">
                  <a:latin typeface="+mj-ea"/>
                  <a:ea typeface="+mj-ea"/>
                </a:endParaRPr>
              </a:p>
            </p:txBody>
          </p:sp>
          <p:sp>
            <p:nvSpPr>
              <p:cNvPr id="14" name="AutoShape 23"/>
              <p:cNvSpPr>
                <a:spLocks noChangeArrowheads="1"/>
              </p:cNvSpPr>
              <p:nvPr/>
            </p:nvSpPr>
            <p:spPr bwMode="auto">
              <a:xfrm flipV="1">
                <a:off x="720" y="2842"/>
                <a:ext cx="1596" cy="949"/>
              </a:xfrm>
              <a:prstGeom prst="roundRect">
                <a:avLst>
                  <a:gd name="adj" fmla="val 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endParaRPr lang="zh-CN" altLang="en-US" b="1">
                  <a:latin typeface="+mj-ea"/>
                  <a:ea typeface="+mj-ea"/>
                </a:endParaRPr>
              </a:p>
            </p:txBody>
          </p:sp>
        </p:grpSp>
        <p:grpSp>
          <p:nvGrpSpPr>
            <p:cNvPr id="10" name="Group 24"/>
            <p:cNvGrpSpPr>
              <a:grpSpLocks/>
            </p:cNvGrpSpPr>
            <p:nvPr/>
          </p:nvGrpSpPr>
          <p:grpSpPr bwMode="auto">
            <a:xfrm>
              <a:off x="2887" y="2350"/>
              <a:ext cx="2107" cy="1441"/>
              <a:chOff x="2887" y="2350"/>
              <a:chExt cx="2107" cy="1441"/>
            </a:xfrm>
          </p:grpSpPr>
          <p:sp>
            <p:nvSpPr>
              <p:cNvPr id="11" name="Freeform 25"/>
              <p:cNvSpPr>
                <a:spLocks/>
              </p:cNvSpPr>
              <p:nvPr/>
            </p:nvSpPr>
            <p:spPr bwMode="auto">
              <a:xfrm>
                <a:off x="2887" y="2350"/>
                <a:ext cx="1038" cy="1032"/>
              </a:xfrm>
              <a:custGeom>
                <a:avLst/>
                <a:gdLst>
                  <a:gd name="T0" fmla="*/ 6 w 1038"/>
                  <a:gd name="T1" fmla="*/ 949 h 1032"/>
                  <a:gd name="T2" fmla="*/ 217 w 1038"/>
                  <a:gd name="T3" fmla="*/ 737 h 1032"/>
                  <a:gd name="T4" fmla="*/ 510 w 1038"/>
                  <a:gd name="T5" fmla="*/ 1031 h 1032"/>
                  <a:gd name="T6" fmla="*/ 1037 w 1038"/>
                  <a:gd name="T7" fmla="*/ 504 h 1032"/>
                  <a:gd name="T8" fmla="*/ 744 w 1038"/>
                  <a:gd name="T9" fmla="*/ 213 h 1032"/>
                  <a:gd name="T10" fmla="*/ 955 w 1038"/>
                  <a:gd name="T11" fmla="*/ 0 h 1032"/>
                  <a:gd name="T12" fmla="*/ 0 w 1038"/>
                  <a:gd name="T13" fmla="*/ 4 h 1032"/>
                  <a:gd name="T14" fmla="*/ 6 w 1038"/>
                  <a:gd name="T15" fmla="*/ 949 h 1032"/>
                  <a:gd name="T16" fmla="*/ 6 w 1038"/>
                  <a:gd name="T17" fmla="*/ 949 h 10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8"/>
                  <a:gd name="T28" fmla="*/ 0 h 1032"/>
                  <a:gd name="T29" fmla="*/ 1038 w 1038"/>
                  <a:gd name="T30" fmla="*/ 1032 h 10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8" h="1032">
                    <a:moveTo>
                      <a:pt x="6" y="949"/>
                    </a:moveTo>
                    <a:lnTo>
                      <a:pt x="217" y="737"/>
                    </a:lnTo>
                    <a:lnTo>
                      <a:pt x="510" y="1031"/>
                    </a:lnTo>
                    <a:lnTo>
                      <a:pt x="1037" y="504"/>
                    </a:lnTo>
                    <a:lnTo>
                      <a:pt x="744" y="213"/>
                    </a:lnTo>
                    <a:lnTo>
                      <a:pt x="955" y="0"/>
                    </a:lnTo>
                    <a:lnTo>
                      <a:pt x="0" y="4"/>
                    </a:lnTo>
                    <a:lnTo>
                      <a:pt x="6" y="949"/>
                    </a:lnTo>
                  </a:path>
                </a:pathLst>
              </a:custGeom>
              <a:ln>
                <a:headEnd/>
                <a:tailEnd/>
              </a:ln>
            </p:spPr>
            <p:style>
              <a:lnRef idx="2">
                <a:schemeClr val="accent2"/>
              </a:lnRef>
              <a:fillRef idx="1">
                <a:schemeClr val="lt1"/>
              </a:fillRef>
              <a:effectRef idx="0">
                <a:schemeClr val="accent2"/>
              </a:effectRef>
              <a:fontRef idx="minor">
                <a:schemeClr val="dk1"/>
              </a:fontRef>
            </p:style>
            <p:txBody>
              <a:bodyPr/>
              <a:lstStyle/>
              <a:p>
                <a:endParaRPr lang="zh-CN" altLang="en-US" b="1">
                  <a:latin typeface="+mj-ea"/>
                  <a:ea typeface="+mj-ea"/>
                </a:endParaRPr>
              </a:p>
            </p:txBody>
          </p:sp>
          <p:sp>
            <p:nvSpPr>
              <p:cNvPr id="12" name="AutoShape 26"/>
              <p:cNvSpPr>
                <a:spLocks noChangeArrowheads="1"/>
              </p:cNvSpPr>
              <p:nvPr/>
            </p:nvSpPr>
            <p:spPr bwMode="auto">
              <a:xfrm flipV="1">
                <a:off x="3397" y="2842"/>
                <a:ext cx="1597" cy="949"/>
              </a:xfrm>
              <a:prstGeom prst="roundRect">
                <a:avLst>
                  <a:gd name="adj" fmla="val 0"/>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endParaRPr lang="zh-CN" altLang="en-US" b="1">
                  <a:latin typeface="+mj-ea"/>
                  <a:ea typeface="+mj-ea"/>
                </a:endParaRPr>
              </a:p>
            </p:txBody>
          </p:sp>
        </p:grpSp>
      </p:grpSp>
      <p:sp>
        <p:nvSpPr>
          <p:cNvPr id="19" name="矩形 18"/>
          <p:cNvSpPr/>
          <p:nvPr/>
        </p:nvSpPr>
        <p:spPr>
          <a:xfrm>
            <a:off x="2927648" y="2782669"/>
            <a:ext cx="2160240" cy="646331"/>
          </a:xfrm>
          <a:prstGeom prst="rect">
            <a:avLst/>
          </a:prstGeom>
        </p:spPr>
        <p:txBody>
          <a:bodyPr wrap="square">
            <a:spAutoFit/>
          </a:bodyPr>
          <a:lstStyle/>
          <a:p>
            <a:pPr algn="ctr"/>
            <a:r>
              <a:rPr lang="zh-CN" altLang="zh-CN" b="1" dirty="0" smtClean="0">
                <a:solidFill>
                  <a:schemeClr val="tx1">
                    <a:lumMod val="75000"/>
                    <a:lumOff val="25000"/>
                  </a:schemeClr>
                </a:solidFill>
                <a:latin typeface="+mj-ea"/>
                <a:ea typeface="+mj-ea"/>
              </a:rPr>
              <a:t>参与流域水质保护重大事件调查</a:t>
            </a:r>
            <a:endParaRPr lang="zh-CN" altLang="en-US" b="1" dirty="0">
              <a:solidFill>
                <a:schemeClr val="tx1">
                  <a:lumMod val="75000"/>
                  <a:lumOff val="25000"/>
                </a:schemeClr>
              </a:solidFill>
              <a:latin typeface="+mj-ea"/>
              <a:ea typeface="+mj-ea"/>
            </a:endParaRPr>
          </a:p>
        </p:txBody>
      </p:sp>
      <p:sp>
        <p:nvSpPr>
          <p:cNvPr id="20" name="矩形 19"/>
          <p:cNvSpPr/>
          <p:nvPr/>
        </p:nvSpPr>
        <p:spPr>
          <a:xfrm>
            <a:off x="7236975" y="2492896"/>
            <a:ext cx="2675449" cy="1200329"/>
          </a:xfrm>
          <a:prstGeom prst="rect">
            <a:avLst/>
          </a:prstGeom>
        </p:spPr>
        <p:txBody>
          <a:bodyPr wrap="square">
            <a:spAutoFit/>
          </a:bodyPr>
          <a:lstStyle/>
          <a:p>
            <a:pPr algn="ctr"/>
            <a:r>
              <a:rPr lang="zh-CN" altLang="zh-CN" b="1" dirty="0" smtClean="0">
                <a:solidFill>
                  <a:schemeClr val="tx1">
                    <a:lumMod val="75000"/>
                    <a:lumOff val="25000"/>
                  </a:schemeClr>
                </a:solidFill>
                <a:latin typeface="+mj-ea"/>
                <a:ea typeface="+mj-ea"/>
              </a:rPr>
              <a:t>举报污染流域水质的行为</a:t>
            </a:r>
            <a:r>
              <a:rPr lang="zh-CN" altLang="en-US" b="1" dirty="0" smtClean="0">
                <a:solidFill>
                  <a:schemeClr val="tx1">
                    <a:lumMod val="75000"/>
                    <a:lumOff val="25000"/>
                  </a:schemeClr>
                </a:solidFill>
                <a:latin typeface="+mj-ea"/>
                <a:ea typeface="+mj-ea"/>
              </a:rPr>
              <a:t>以及</a:t>
            </a:r>
            <a:r>
              <a:rPr lang="zh-CN" altLang="zh-CN" b="1" dirty="0" smtClean="0">
                <a:solidFill>
                  <a:schemeClr val="tx1">
                    <a:lumMod val="75000"/>
                    <a:lumOff val="25000"/>
                  </a:schemeClr>
                </a:solidFill>
                <a:latin typeface="+mj-ea"/>
                <a:ea typeface="+mj-ea"/>
              </a:rPr>
              <a:t>政府、部门及其工作人员不依法履行职责</a:t>
            </a:r>
            <a:endParaRPr lang="zh-CN" altLang="en-US" b="1" dirty="0">
              <a:solidFill>
                <a:schemeClr val="tx1">
                  <a:lumMod val="75000"/>
                  <a:lumOff val="25000"/>
                </a:schemeClr>
              </a:solidFill>
              <a:latin typeface="+mj-ea"/>
              <a:ea typeface="+mj-ea"/>
            </a:endParaRPr>
          </a:p>
        </p:txBody>
      </p:sp>
      <p:sp>
        <p:nvSpPr>
          <p:cNvPr id="21" name="矩形 20"/>
          <p:cNvSpPr/>
          <p:nvPr/>
        </p:nvSpPr>
        <p:spPr>
          <a:xfrm>
            <a:off x="3071664" y="5301208"/>
            <a:ext cx="2031325" cy="369332"/>
          </a:xfrm>
          <a:prstGeom prst="rect">
            <a:avLst/>
          </a:prstGeom>
        </p:spPr>
        <p:txBody>
          <a:bodyPr wrap="none">
            <a:spAutoFit/>
          </a:bodyPr>
          <a:lstStyle/>
          <a:p>
            <a:r>
              <a:rPr lang="zh-CN" altLang="zh-CN" b="1" dirty="0" smtClean="0">
                <a:solidFill>
                  <a:schemeClr val="tx1">
                    <a:lumMod val="75000"/>
                    <a:lumOff val="25000"/>
                  </a:schemeClr>
                </a:solidFill>
                <a:latin typeface="+mj-ea"/>
                <a:ea typeface="+mj-ea"/>
              </a:rPr>
              <a:t>举报属实可获奖励</a:t>
            </a:r>
            <a:endParaRPr lang="zh-CN" altLang="en-US" b="1" dirty="0">
              <a:solidFill>
                <a:schemeClr val="tx1">
                  <a:lumMod val="75000"/>
                  <a:lumOff val="25000"/>
                </a:schemeClr>
              </a:solidFill>
              <a:latin typeface="+mj-ea"/>
              <a:ea typeface="+mj-ea"/>
            </a:endParaRPr>
          </a:p>
        </p:txBody>
      </p:sp>
      <p:sp>
        <p:nvSpPr>
          <p:cNvPr id="22" name="矩形 21"/>
          <p:cNvSpPr/>
          <p:nvPr/>
        </p:nvSpPr>
        <p:spPr>
          <a:xfrm>
            <a:off x="7536160" y="5301208"/>
            <a:ext cx="2031325" cy="369332"/>
          </a:xfrm>
          <a:prstGeom prst="rect">
            <a:avLst/>
          </a:prstGeom>
        </p:spPr>
        <p:txBody>
          <a:bodyPr wrap="none">
            <a:spAutoFit/>
          </a:bodyPr>
          <a:lstStyle/>
          <a:p>
            <a:r>
              <a:rPr lang="zh-CN" altLang="zh-CN" b="1" dirty="0" smtClean="0">
                <a:solidFill>
                  <a:schemeClr val="tx1">
                    <a:lumMod val="75000"/>
                    <a:lumOff val="25000"/>
                  </a:schemeClr>
                </a:solidFill>
                <a:latin typeface="+mj-ea"/>
                <a:ea typeface="+mj-ea"/>
              </a:rPr>
              <a:t>支持环境公益诉讼</a:t>
            </a:r>
            <a:endParaRPr lang="zh-CN" altLang="en-US" b="1" dirty="0">
              <a:solidFill>
                <a:schemeClr val="tx1">
                  <a:lumMod val="75000"/>
                  <a:lumOff val="25000"/>
                </a:schemeClr>
              </a:solidFill>
              <a:latin typeface="+mj-ea"/>
              <a:ea typeface="+mj-ea"/>
            </a:endParaRPr>
          </a:p>
        </p:txBody>
      </p:sp>
      <p:graphicFrame>
        <p:nvGraphicFramePr>
          <p:cNvPr id="23" name="图示 22"/>
          <p:cNvGraphicFramePr/>
          <p:nvPr>
            <p:extLst>
              <p:ext uri="{D42A27DB-BD31-4B8C-83A1-F6EECF244321}">
                <p14:modId xmlns="" xmlns:p14="http://schemas.microsoft.com/office/powerpoint/2010/main" val="1902097787"/>
              </p:ext>
            </p:extLst>
          </p:nvPr>
        </p:nvGraphicFramePr>
        <p:xfrm>
          <a:off x="191344" y="332656"/>
          <a:ext cx="109728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9325986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竖排文字占位符 2"/>
          <p:cNvSpPr txBox="1">
            <a:spLocks/>
          </p:cNvSpPr>
          <p:nvPr/>
        </p:nvSpPr>
        <p:spPr>
          <a:xfrm>
            <a:off x="380960" y="1772989"/>
            <a:ext cx="9243432" cy="843186"/>
          </a:xfrm>
          <a:prstGeom prst="rect">
            <a:avLst/>
          </a:prstGeom>
        </p:spPr>
        <p:txBody>
          <a:bodyPr vert="horz" rtlCol="0">
            <a:normAutofit/>
          </a:bodyPr>
          <a:lst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buNone/>
            </a:pPr>
            <a:r>
              <a:rPr lang="en-US" altLang="zh-CN" sz="2800" b="1" dirty="0" smtClean="0">
                <a:latin typeface="楷体_GB2312" pitchFamily="49" charset="-122"/>
                <a:ea typeface="楷体_GB2312" pitchFamily="49" charset="-122"/>
              </a:rPr>
              <a:t>5</a:t>
            </a:r>
            <a:r>
              <a:rPr lang="zh-CN" altLang="zh-CN" sz="2800" b="1" dirty="0" smtClean="0">
                <a:latin typeface="楷体_GB2312" pitchFamily="49" charset="-122"/>
                <a:ea typeface="楷体_GB2312" pitchFamily="49" charset="-122"/>
              </a:rPr>
              <a:t>、构建流域水质信息公开和共享平台。 </a:t>
            </a:r>
            <a:r>
              <a:rPr lang="zh-CN" altLang="en-US" sz="2800" b="1" dirty="0" smtClean="0">
                <a:latin typeface="楷体_GB2312" pitchFamily="49" charset="-122"/>
                <a:ea typeface="楷体_GB2312" pitchFamily="49" charset="-122"/>
              </a:rPr>
              <a:t>（第十一条）</a:t>
            </a:r>
            <a:endParaRPr lang="zh-CN" altLang="zh-CN" sz="2800" b="1" dirty="0" smtClean="0">
              <a:latin typeface="楷体_GB2312" pitchFamily="49" charset="-122"/>
              <a:ea typeface="楷体_GB2312" pitchFamily="49" charset="-122"/>
            </a:endParaRPr>
          </a:p>
          <a:p>
            <a:endParaRPr lang="zh-CN" altLang="en-US" dirty="0"/>
          </a:p>
        </p:txBody>
      </p:sp>
      <p:sp>
        <p:nvSpPr>
          <p:cNvPr id="7" name="AutoShape 4"/>
          <p:cNvSpPr>
            <a:spLocks noChangeArrowheads="1"/>
          </p:cNvSpPr>
          <p:nvPr/>
        </p:nvSpPr>
        <p:spPr bwMode="gray">
          <a:xfrm>
            <a:off x="3116088" y="2616174"/>
            <a:ext cx="6192688" cy="1306513"/>
          </a:xfrm>
          <a:prstGeom prst="roundRect">
            <a:avLst>
              <a:gd name="adj" fmla="val 10889"/>
            </a:avLst>
          </a:prstGeom>
          <a:gradFill rotWithShape="1">
            <a:gsLst>
              <a:gs pos="0">
                <a:srgbClr val="EEEEEE"/>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endParaRPr lang="zh-CN" altLang="en-US" dirty="0" smtClean="0">
              <a:solidFill>
                <a:schemeClr val="bg1">
                  <a:lumMod val="20000"/>
                  <a:lumOff val="80000"/>
                </a:schemeClr>
              </a:solidFill>
              <a:effectLst>
                <a:outerShdw blurRad="38100" dist="38100" dir="2700000" algn="tl">
                  <a:srgbClr val="000000">
                    <a:alpha val="43137"/>
                  </a:srgbClr>
                </a:outerShdw>
              </a:effectLst>
            </a:endParaRPr>
          </a:p>
        </p:txBody>
      </p:sp>
      <p:sp>
        <p:nvSpPr>
          <p:cNvPr id="8" name="AutoShape 5"/>
          <p:cNvSpPr>
            <a:spLocks noChangeArrowheads="1"/>
          </p:cNvSpPr>
          <p:nvPr/>
        </p:nvSpPr>
        <p:spPr bwMode="gray">
          <a:xfrm>
            <a:off x="2035968" y="2832198"/>
            <a:ext cx="1071563" cy="1068388"/>
          </a:xfrm>
          <a:prstGeom prst="roundRect">
            <a:avLst>
              <a:gd name="adj" fmla="val 11921"/>
            </a:avLst>
          </a:prstGeom>
          <a:gradFill rotWithShape="1">
            <a:gsLst>
              <a:gs pos="0">
                <a:srgbClr val="0066CC"/>
              </a:gs>
              <a:gs pos="100000">
                <a:srgbClr val="00478E"/>
              </a:gs>
            </a:gsLst>
            <a:lin ang="5400000" scaled="1"/>
          </a:gradFill>
          <a:ln w="38100">
            <a:solidFill>
              <a:schemeClr val="tx1"/>
            </a:solidFill>
            <a:round/>
            <a:headEnd/>
            <a:tailEnd/>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defRPr/>
            </a:pPr>
            <a:r>
              <a:rPr lang="zh-CN" altLang="zh-CN" sz="2000" b="1" dirty="0" smtClean="0">
                <a:solidFill>
                  <a:schemeClr val="bg1"/>
                </a:solidFill>
                <a:latin typeface="+mj-ea"/>
                <a:ea typeface="+mj-ea"/>
              </a:rPr>
              <a:t>信息</a:t>
            </a:r>
            <a:endParaRPr lang="en-US" altLang="zh-CN" sz="2000" b="1" dirty="0" smtClean="0">
              <a:solidFill>
                <a:schemeClr val="bg1"/>
              </a:solidFill>
              <a:latin typeface="+mj-ea"/>
              <a:ea typeface="+mj-ea"/>
            </a:endParaRPr>
          </a:p>
          <a:p>
            <a:pPr algn="ctr" eaLnBrk="1" hangingPunct="1">
              <a:defRPr/>
            </a:pPr>
            <a:r>
              <a:rPr lang="zh-CN" altLang="zh-CN" sz="2000" b="1" dirty="0" smtClean="0">
                <a:solidFill>
                  <a:schemeClr val="bg1"/>
                </a:solidFill>
                <a:latin typeface="+mj-ea"/>
                <a:ea typeface="+mj-ea"/>
              </a:rPr>
              <a:t>公开</a:t>
            </a:r>
            <a:endParaRPr lang="zh-CN" altLang="en-US" sz="2000" b="1" dirty="0" smtClean="0">
              <a:solidFill>
                <a:schemeClr val="bg1"/>
              </a:solidFill>
              <a:effectLst>
                <a:outerShdw blurRad="38100" dist="38100" dir="2700000" algn="tl">
                  <a:srgbClr val="000000">
                    <a:alpha val="43137"/>
                  </a:srgbClr>
                </a:outerShdw>
              </a:effectLst>
              <a:latin typeface="+mj-ea"/>
              <a:ea typeface="+mj-ea"/>
            </a:endParaRPr>
          </a:p>
        </p:txBody>
      </p:sp>
      <p:sp>
        <p:nvSpPr>
          <p:cNvPr id="9" name="AutoShape 5"/>
          <p:cNvSpPr>
            <a:spLocks noChangeArrowheads="1"/>
          </p:cNvSpPr>
          <p:nvPr/>
        </p:nvSpPr>
        <p:spPr bwMode="gray">
          <a:xfrm>
            <a:off x="2035968" y="4498751"/>
            <a:ext cx="1071563" cy="1068388"/>
          </a:xfrm>
          <a:prstGeom prst="roundRect">
            <a:avLst>
              <a:gd name="adj" fmla="val 11921"/>
            </a:avLst>
          </a:prstGeom>
          <a:gradFill rotWithShape="1">
            <a:gsLst>
              <a:gs pos="0">
                <a:srgbClr val="0066CC"/>
              </a:gs>
              <a:gs pos="100000">
                <a:srgbClr val="00478E"/>
              </a:gs>
            </a:gsLst>
            <a:lin ang="5400000" scaled="1"/>
          </a:gradFill>
          <a:ln w="38100">
            <a:solidFill>
              <a:schemeClr val="tx1"/>
            </a:solidFill>
            <a:round/>
            <a:headEnd/>
            <a:tailEnd/>
          </a:ln>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defRPr/>
            </a:pPr>
            <a:r>
              <a:rPr lang="zh-CN" altLang="zh-CN" sz="2000" b="1" dirty="0" smtClean="0">
                <a:solidFill>
                  <a:schemeClr val="bg1"/>
                </a:solidFill>
                <a:latin typeface="+mj-ea"/>
                <a:ea typeface="+mj-ea"/>
              </a:rPr>
              <a:t>信息</a:t>
            </a:r>
            <a:endParaRPr lang="en-US" altLang="zh-CN" sz="2000" b="1" dirty="0" smtClean="0">
              <a:solidFill>
                <a:schemeClr val="bg1"/>
              </a:solidFill>
              <a:latin typeface="+mj-ea"/>
              <a:ea typeface="+mj-ea"/>
            </a:endParaRPr>
          </a:p>
          <a:p>
            <a:pPr algn="ctr" eaLnBrk="1" hangingPunct="1">
              <a:defRPr/>
            </a:pPr>
            <a:r>
              <a:rPr lang="zh-CN" altLang="zh-CN" sz="2000" b="1" dirty="0" smtClean="0">
                <a:solidFill>
                  <a:schemeClr val="bg1"/>
                </a:solidFill>
                <a:latin typeface="+mj-ea"/>
                <a:ea typeface="+mj-ea"/>
              </a:rPr>
              <a:t>共享</a:t>
            </a:r>
            <a:endParaRPr lang="zh-CN" altLang="en-US" sz="2000" b="1" dirty="0" smtClean="0">
              <a:solidFill>
                <a:schemeClr val="bg1"/>
              </a:solidFill>
              <a:latin typeface="+mj-ea"/>
              <a:ea typeface="+mj-ea"/>
            </a:endParaRPr>
          </a:p>
        </p:txBody>
      </p:sp>
      <p:sp>
        <p:nvSpPr>
          <p:cNvPr id="10" name="AutoShape 4"/>
          <p:cNvSpPr>
            <a:spLocks noChangeArrowheads="1"/>
          </p:cNvSpPr>
          <p:nvPr/>
        </p:nvSpPr>
        <p:spPr bwMode="gray">
          <a:xfrm>
            <a:off x="3188096" y="4426743"/>
            <a:ext cx="6264696" cy="1306513"/>
          </a:xfrm>
          <a:prstGeom prst="roundRect">
            <a:avLst>
              <a:gd name="adj" fmla="val 10889"/>
            </a:avLst>
          </a:prstGeom>
          <a:gradFill rotWithShape="1">
            <a:gsLst>
              <a:gs pos="0">
                <a:srgbClr val="EEEEEE"/>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endParaRPr lang="zh-CN" altLang="en-US" dirty="0" smtClean="0">
              <a:solidFill>
                <a:schemeClr val="bg1">
                  <a:lumMod val="20000"/>
                  <a:lumOff val="80000"/>
                </a:schemeClr>
              </a:solidFill>
              <a:effectLst>
                <a:outerShdw blurRad="38100" dist="38100" dir="2700000" algn="tl">
                  <a:srgbClr val="000000">
                    <a:alpha val="43137"/>
                  </a:srgbClr>
                </a:outerShdw>
              </a:effectLst>
            </a:endParaRPr>
          </a:p>
        </p:txBody>
      </p:sp>
      <p:sp>
        <p:nvSpPr>
          <p:cNvPr id="11" name="矩形 10"/>
          <p:cNvSpPr/>
          <p:nvPr/>
        </p:nvSpPr>
        <p:spPr>
          <a:xfrm>
            <a:off x="3260104" y="2832198"/>
            <a:ext cx="6096000" cy="923330"/>
          </a:xfrm>
          <a:prstGeom prst="rect">
            <a:avLst/>
          </a:prstGeom>
        </p:spPr>
        <p:txBody>
          <a:bodyPr>
            <a:spAutoFit/>
          </a:bodyPr>
          <a:lstStyle/>
          <a:p>
            <a:r>
              <a:rPr lang="en-US" altLang="zh-CN" b="1" dirty="0" smtClean="0">
                <a:solidFill>
                  <a:schemeClr val="tx1">
                    <a:lumMod val="75000"/>
                    <a:lumOff val="25000"/>
                  </a:schemeClr>
                </a:solidFill>
                <a:latin typeface="微软雅黑" pitchFamily="34" charset="-122"/>
                <a:ea typeface="微软雅黑" pitchFamily="34" charset="-122"/>
              </a:rPr>
              <a:t>       </a:t>
            </a:r>
            <a:r>
              <a:rPr lang="zh-CN" altLang="zh-CN" b="1" dirty="0" smtClean="0">
                <a:solidFill>
                  <a:schemeClr val="tx1">
                    <a:lumMod val="75000"/>
                    <a:lumOff val="25000"/>
                  </a:schemeClr>
                </a:solidFill>
                <a:latin typeface="微软雅黑" pitchFamily="34" charset="-122"/>
                <a:ea typeface="微软雅黑" pitchFamily="34" charset="-122"/>
              </a:rPr>
              <a:t>向社会公布流域水质保护目标、水环境质量、重点排污单位名录、突发环境事件、断面水质监测数据和饮用水安全状况等信息。</a:t>
            </a:r>
            <a:endParaRPr lang="zh-CN" altLang="en-US" b="1" dirty="0">
              <a:solidFill>
                <a:schemeClr val="tx1">
                  <a:lumMod val="75000"/>
                  <a:lumOff val="25000"/>
                </a:schemeClr>
              </a:solidFill>
              <a:latin typeface="微软雅黑" pitchFamily="34" charset="-122"/>
              <a:ea typeface="微软雅黑" pitchFamily="34" charset="-122"/>
            </a:endParaRPr>
          </a:p>
        </p:txBody>
      </p:sp>
      <p:sp>
        <p:nvSpPr>
          <p:cNvPr id="12" name="Rectangle 1"/>
          <p:cNvSpPr>
            <a:spLocks noChangeArrowheads="1"/>
          </p:cNvSpPr>
          <p:nvPr/>
        </p:nvSpPr>
        <p:spPr bwMode="auto">
          <a:xfrm>
            <a:off x="3332112" y="4653221"/>
            <a:ext cx="6096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9575" defTabSz="914400" rtl="0" eaLnBrk="1" fontAlgn="base" latinLnBrk="0" hangingPunct="1">
              <a:lnSpc>
                <a:spcPct val="100000"/>
              </a:lnSpc>
              <a:spcBef>
                <a:spcPct val="0"/>
              </a:spcBef>
              <a:spcAft>
                <a:spcPct val="0"/>
              </a:spcAft>
              <a:buClrTx/>
              <a:buSzTx/>
              <a:buFontTx/>
              <a:buNone/>
              <a:tabLst/>
            </a:pPr>
            <a:r>
              <a:rPr kumimoji="0" lang="zh-CN" b="1" i="0" u="none" strike="noStrike" cap="none" normalizeH="0" baseline="0" dirty="0" smtClean="0">
                <a:ln>
                  <a:noFill/>
                </a:ln>
                <a:solidFill>
                  <a:schemeClr val="tx1">
                    <a:lumMod val="75000"/>
                    <a:lumOff val="25000"/>
                  </a:schemeClr>
                </a:solidFill>
                <a:effectLst/>
                <a:latin typeface="+mj-ea"/>
                <a:ea typeface="+mj-ea"/>
                <a:cs typeface="Times New Roman" pitchFamily="18" charset="0"/>
              </a:rPr>
              <a:t>环境保护、水行政、农业等主管部门应当将水质、水量、水污染物等水环境方面的监测数据和统计数据在信息平台上实时共享。</a:t>
            </a:r>
            <a:endParaRPr kumimoji="0" lang="zh-CN" sz="2000" b="1" i="0" u="none" strike="noStrike" cap="none" normalizeH="0" baseline="0" dirty="0" smtClean="0">
              <a:ln>
                <a:noFill/>
              </a:ln>
              <a:solidFill>
                <a:schemeClr val="tx1">
                  <a:lumMod val="75000"/>
                  <a:lumOff val="25000"/>
                </a:schemeClr>
              </a:solidFill>
              <a:effectLst/>
              <a:latin typeface="+mj-ea"/>
              <a:ea typeface="+mj-ea"/>
              <a:cs typeface="宋体" pitchFamily="2" charset="-122"/>
            </a:endParaRPr>
          </a:p>
        </p:txBody>
      </p:sp>
      <p:graphicFrame>
        <p:nvGraphicFramePr>
          <p:cNvPr id="13" name="图示 12"/>
          <p:cNvGraphicFramePr/>
          <p:nvPr>
            <p:extLst>
              <p:ext uri="{D42A27DB-BD31-4B8C-83A1-F6EECF244321}">
                <p14:modId xmlns="" xmlns:p14="http://schemas.microsoft.com/office/powerpoint/2010/main" val="1087924178"/>
              </p:ext>
            </p:extLst>
          </p:nvPr>
        </p:nvGraphicFramePr>
        <p:xfrm>
          <a:off x="191344" y="332656"/>
          <a:ext cx="109728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9325986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extLst>
              <p:ext uri="{D42A27DB-BD31-4B8C-83A1-F6EECF244321}">
                <p14:modId xmlns="" xmlns:p14="http://schemas.microsoft.com/office/powerpoint/2010/main" val="3100960897"/>
              </p:ext>
            </p:extLst>
          </p:nvPr>
        </p:nvGraphicFramePr>
        <p:xfrm>
          <a:off x="191344" y="332656"/>
          <a:ext cx="109728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图示 5"/>
          <p:cNvGraphicFramePr/>
          <p:nvPr>
            <p:extLst>
              <p:ext uri="{D42A27DB-BD31-4B8C-83A1-F6EECF244321}">
                <p14:modId xmlns="" xmlns:p14="http://schemas.microsoft.com/office/powerpoint/2010/main" val="1098928046"/>
              </p:ext>
            </p:extLst>
          </p:nvPr>
        </p:nvGraphicFramePr>
        <p:xfrm>
          <a:off x="623392" y="1639341"/>
          <a:ext cx="8136904" cy="452596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cxnSp>
        <p:nvCxnSpPr>
          <p:cNvPr id="7" name="直接箭头连接符 6"/>
          <p:cNvCxnSpPr/>
          <p:nvPr/>
        </p:nvCxnSpPr>
        <p:spPr>
          <a:xfrm>
            <a:off x="7320136" y="3717032"/>
            <a:ext cx="792088"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8256240" y="2348880"/>
            <a:ext cx="2952328" cy="2808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smtClean="0"/>
              <a:t>对潭江流域源头区、集中式饮用水水源地和水生态修复治理区等承担生态保护责任的重点区域给予生态保护补偿</a:t>
            </a:r>
            <a:r>
              <a:rPr lang="zh-CN" altLang="en-US" sz="2400" dirty="0" smtClean="0"/>
              <a:t> </a:t>
            </a:r>
            <a:r>
              <a:rPr lang="zh-CN" altLang="en-US" sz="2400" b="1" dirty="0" smtClean="0"/>
              <a:t>（第十五条）</a:t>
            </a:r>
            <a:endParaRPr lang="zh-CN" altLang="en-US" sz="2400" b="1" dirty="0"/>
          </a:p>
        </p:txBody>
      </p:sp>
    </p:spTree>
    <p:extLst>
      <p:ext uri="{BB962C8B-B14F-4D97-AF65-F5344CB8AC3E}">
        <p14:creationId xmlns="" xmlns:p14="http://schemas.microsoft.com/office/powerpoint/2010/main" val="9325986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out)">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extLst>
              <p:ext uri="{D42A27DB-BD31-4B8C-83A1-F6EECF244321}">
                <p14:modId xmlns="" xmlns:p14="http://schemas.microsoft.com/office/powerpoint/2010/main" val="3100960897"/>
              </p:ext>
            </p:extLst>
          </p:nvPr>
        </p:nvGraphicFramePr>
        <p:xfrm>
          <a:off x="191344" y="332656"/>
          <a:ext cx="109728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2242" name="组合 19"/>
          <p:cNvGrpSpPr>
            <a:grpSpLocks/>
          </p:cNvGrpSpPr>
          <p:nvPr/>
        </p:nvGrpSpPr>
        <p:grpSpPr bwMode="auto">
          <a:xfrm>
            <a:off x="667081" y="1785926"/>
            <a:ext cx="10381882" cy="3643338"/>
            <a:chOff x="1097609" y="2245245"/>
            <a:chExt cx="10381607" cy="3642439"/>
          </a:xfrm>
        </p:grpSpPr>
        <p:cxnSp>
          <p:nvCxnSpPr>
            <p:cNvPr id="52243" name="AutoShape 2"/>
            <p:cNvCxnSpPr>
              <a:cxnSpLocks noChangeShapeType="1"/>
              <a:stCxn id="10" idx="7"/>
              <a:endCxn id="9" idx="3"/>
            </p:cNvCxnSpPr>
            <p:nvPr/>
          </p:nvCxnSpPr>
          <p:spPr bwMode="auto">
            <a:xfrm rot="5400000" flipH="1" flipV="1">
              <a:off x="3114150" y="2806911"/>
              <a:ext cx="492928" cy="624379"/>
            </a:xfrm>
            <a:prstGeom prst="straightConnector1">
              <a:avLst/>
            </a:prstGeom>
            <a:noFill/>
            <a:ln w="25400" cap="rnd">
              <a:solidFill>
                <a:schemeClr val="tx2"/>
              </a:solidFill>
              <a:prstDash val="sysDot"/>
              <a:round/>
              <a:headEnd/>
              <a:tailEnd/>
            </a:ln>
          </p:spPr>
        </p:cxnSp>
        <p:grpSp>
          <p:nvGrpSpPr>
            <p:cNvPr id="52244" name="Group 6"/>
            <p:cNvGrpSpPr>
              <a:grpSpLocks/>
            </p:cNvGrpSpPr>
            <p:nvPr/>
          </p:nvGrpSpPr>
          <p:grpSpPr bwMode="auto">
            <a:xfrm>
              <a:off x="1097609" y="3031498"/>
              <a:ext cx="2302566" cy="2284788"/>
              <a:chOff x="765" y="2635"/>
              <a:chExt cx="1620" cy="1556"/>
            </a:xfrm>
          </p:grpSpPr>
          <p:pic>
            <p:nvPicPr>
              <p:cNvPr id="52245" name="Picture 7" descr="ball"/>
              <p:cNvPicPr>
                <a:picLocks noChangeAspect="1" noChangeArrowheads="1"/>
              </p:cNvPicPr>
              <p:nvPr/>
            </p:nvPicPr>
            <p:blipFill>
              <a:blip r:embed="rId6"/>
              <a:srcRect/>
              <a:stretch>
                <a:fillRect/>
              </a:stretch>
            </p:blipFill>
            <p:spPr bwMode="gray">
              <a:xfrm>
                <a:off x="815" y="2635"/>
                <a:ext cx="1570" cy="1556"/>
              </a:xfrm>
              <a:prstGeom prst="rect">
                <a:avLst/>
              </a:prstGeom>
              <a:noFill/>
              <a:ln w="9525">
                <a:noFill/>
                <a:miter lim="800000"/>
                <a:headEnd/>
                <a:tailEnd/>
              </a:ln>
            </p:spPr>
          </p:pic>
          <p:sp>
            <p:nvSpPr>
              <p:cNvPr id="10" name="Oval 8"/>
              <p:cNvSpPr>
                <a:spLocks noChangeArrowheads="1"/>
              </p:cNvSpPr>
              <p:nvPr/>
            </p:nvSpPr>
            <p:spPr bwMode="gray">
              <a:xfrm>
                <a:off x="765" y="2635"/>
                <a:ext cx="1608" cy="155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anchor="ctr" anchorCtr="0" compatLnSpc="1">
                <a:prstTxWarp prst="textNoShape">
                  <a:avLst/>
                </a:prstTxWarp>
              </a:bodyPr>
              <a:lstStyle/>
              <a:p>
                <a:r>
                  <a:rPr lang="zh-CN" altLang="en-US" sz="2300" b="1" dirty="0" smtClean="0"/>
                  <a:t>强化饮用水</a:t>
                </a:r>
                <a:endParaRPr lang="en-US" altLang="zh-CN" sz="2300" b="1" dirty="0" smtClean="0"/>
              </a:p>
              <a:p>
                <a:r>
                  <a:rPr lang="zh-CN" altLang="en-US" sz="2300" b="1" dirty="0" smtClean="0"/>
                  <a:t>安全保护和</a:t>
                </a:r>
                <a:endParaRPr lang="en-US" altLang="zh-CN" sz="2300" b="1" dirty="0" smtClean="0"/>
              </a:p>
              <a:p>
                <a:pPr algn="ctr"/>
                <a:r>
                  <a:rPr lang="zh-CN" altLang="en-US" sz="2300" b="1" dirty="0" smtClean="0"/>
                  <a:t>生态保护</a:t>
                </a:r>
                <a:endParaRPr lang="en-US" altLang="zh-CN" sz="2300" b="1" dirty="0" smtClean="0"/>
              </a:p>
              <a:p>
                <a:pPr algn="ctr"/>
                <a:r>
                  <a:rPr lang="zh-CN" altLang="en-US" sz="2300" b="1" dirty="0" smtClean="0"/>
                  <a:t>（第十六、</a:t>
                </a:r>
                <a:endParaRPr lang="en-US" altLang="zh-CN" sz="2300" b="1" dirty="0" smtClean="0"/>
              </a:p>
              <a:p>
                <a:pPr algn="ctr"/>
                <a:r>
                  <a:rPr lang="zh-CN" altLang="en-US" sz="2300" b="1" dirty="0" smtClean="0"/>
                  <a:t>十七条）</a:t>
                </a:r>
                <a:endParaRPr lang="zh-CN" altLang="en-US" sz="2300" dirty="0"/>
              </a:p>
            </p:txBody>
          </p:sp>
        </p:grpSp>
        <p:sp>
          <p:nvSpPr>
            <p:cNvPr id="2" name="AutoShape 10"/>
            <p:cNvSpPr>
              <a:spLocks noChangeArrowheads="1"/>
            </p:cNvSpPr>
            <p:nvPr/>
          </p:nvSpPr>
          <p:spPr bwMode="gray">
            <a:xfrm>
              <a:off x="3870529" y="2245245"/>
              <a:ext cx="7608687" cy="849103"/>
            </a:xfrm>
            <a:prstGeom prst="roundRect">
              <a:avLst>
                <a:gd name="adj" fmla="val 50000"/>
              </a:avLst>
            </a:prstGeom>
            <a:ln>
              <a:headEnd/>
              <a:tailEnd/>
            </a:ln>
          </p:spPr>
          <p:style>
            <a:lnRef idx="2">
              <a:schemeClr val="accent2"/>
            </a:lnRef>
            <a:fillRef idx="1">
              <a:schemeClr val="lt1"/>
            </a:fillRef>
            <a:effectRef idx="0">
              <a:schemeClr val="accent2"/>
            </a:effectRef>
            <a:fontRef idx="minor">
              <a:schemeClr val="dk1"/>
            </a:fontRef>
          </p:style>
          <p:txBody>
            <a:bodyPr vert="horz" wrap="none" lIns="91435" tIns="45717" rIns="91435" bIns="4571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grpSp>
          <p:nvGrpSpPr>
            <p:cNvPr id="52248" name="Group 11"/>
            <p:cNvGrpSpPr>
              <a:grpSpLocks/>
            </p:cNvGrpSpPr>
            <p:nvPr/>
          </p:nvGrpSpPr>
          <p:grpSpPr bwMode="auto">
            <a:xfrm>
              <a:off x="3566512" y="2357984"/>
              <a:ext cx="604860" cy="625620"/>
              <a:chOff x="3016" y="504"/>
              <a:chExt cx="1836" cy="1834"/>
            </a:xfrm>
          </p:grpSpPr>
          <p:pic>
            <p:nvPicPr>
              <p:cNvPr id="52249" name="Picture 12" descr="ball"/>
              <p:cNvPicPr>
                <a:picLocks noChangeAspect="1" noChangeArrowheads="1"/>
              </p:cNvPicPr>
              <p:nvPr/>
            </p:nvPicPr>
            <p:blipFill>
              <a:blip r:embed="rId7"/>
              <a:srcRect/>
              <a:stretch>
                <a:fillRect/>
              </a:stretch>
            </p:blipFill>
            <p:spPr bwMode="gray">
              <a:xfrm>
                <a:off x="3016" y="504"/>
                <a:ext cx="1836" cy="1834"/>
              </a:xfrm>
              <a:prstGeom prst="rect">
                <a:avLst/>
              </a:prstGeom>
              <a:noFill/>
              <a:ln w="9525">
                <a:noFill/>
                <a:miter lim="800000"/>
                <a:headEnd/>
                <a:tailEnd/>
              </a:ln>
            </p:spPr>
          </p:pic>
          <p:sp>
            <p:nvSpPr>
              <p:cNvPr id="9" name="Oval 13"/>
              <p:cNvSpPr>
                <a:spLocks noChangeArrowheads="1"/>
              </p:cNvSpPr>
              <p:nvPr/>
            </p:nvSpPr>
            <p:spPr bwMode="gray">
              <a:xfrm>
                <a:off x="3091" y="583"/>
                <a:ext cx="1691" cy="1675"/>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grpSp>
        <p:cxnSp>
          <p:nvCxnSpPr>
            <p:cNvPr id="52251" name="AutoShape 3"/>
            <p:cNvCxnSpPr>
              <a:cxnSpLocks noChangeShapeType="1"/>
            </p:cNvCxnSpPr>
            <p:nvPr/>
          </p:nvCxnSpPr>
          <p:spPr bwMode="auto">
            <a:xfrm>
              <a:off x="3097745" y="4789009"/>
              <a:ext cx="648064" cy="284229"/>
            </a:xfrm>
            <a:prstGeom prst="straightConnector1">
              <a:avLst/>
            </a:prstGeom>
            <a:noFill/>
            <a:ln w="25400" cap="rnd">
              <a:solidFill>
                <a:schemeClr val="tx2"/>
              </a:solidFill>
              <a:prstDash val="sysDot"/>
              <a:round/>
              <a:headEnd/>
              <a:tailEnd/>
            </a:ln>
          </p:spPr>
        </p:cxnSp>
        <p:sp>
          <p:nvSpPr>
            <p:cNvPr id="3" name="AutoShape 14"/>
            <p:cNvSpPr>
              <a:spLocks noChangeArrowheads="1"/>
            </p:cNvSpPr>
            <p:nvPr/>
          </p:nvSpPr>
          <p:spPr bwMode="gray">
            <a:xfrm>
              <a:off x="3740376" y="4173595"/>
              <a:ext cx="7697584" cy="1714089"/>
            </a:xfrm>
            <a:prstGeom prst="roundRect">
              <a:avLst>
                <a:gd name="adj" fmla="val 50000"/>
              </a:avLst>
            </a:prstGeom>
            <a:ln>
              <a:headEnd/>
              <a:tailEnd/>
            </a:ln>
          </p:spPr>
          <p:style>
            <a:lnRef idx="2">
              <a:schemeClr val="accent2"/>
            </a:lnRef>
            <a:fillRef idx="1">
              <a:schemeClr val="lt1"/>
            </a:fillRef>
            <a:effectRef idx="0">
              <a:schemeClr val="accent2"/>
            </a:effectRef>
            <a:fontRef idx="minor">
              <a:schemeClr val="dk1"/>
            </a:fontRef>
          </p:style>
          <p:txBody>
            <a:bodyPr vert="horz" wrap="none" lIns="91435" tIns="45717" rIns="91435" bIns="45717"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52253" name="Text Box 13"/>
            <p:cNvSpPr txBox="1">
              <a:spLocks noChangeArrowheads="1"/>
            </p:cNvSpPr>
            <p:nvPr/>
          </p:nvSpPr>
          <p:spPr bwMode="black">
            <a:xfrm>
              <a:off x="4240212" y="2362994"/>
              <a:ext cx="6484958" cy="707705"/>
            </a:xfrm>
            <a:prstGeom prst="rect">
              <a:avLst/>
            </a:prstGeom>
            <a:noFill/>
            <a:ln w="9525">
              <a:noFill/>
              <a:miter lim="800000"/>
              <a:headEnd/>
              <a:tailEnd/>
            </a:ln>
          </p:spPr>
          <p:txBody>
            <a:bodyPr vert="horz" wrap="square" lIns="91435" tIns="45717" rIns="91435" bIns="45717" numCol="1" anchor="t" anchorCtr="0" compatLnSpc="1">
              <a:prstTxWarp prst="textNoShape">
                <a:avLst/>
              </a:prstTxWarp>
              <a:spAutoFit/>
            </a:bodyPr>
            <a:lstStyle/>
            <a:p>
              <a:r>
                <a:rPr lang="zh-CN" altLang="en-US" sz="2000" b="1" dirty="0" smtClean="0"/>
                <a:t>各级人民政府应当定期开展水生态健康评估，加强流域水生态功能的保护和修复</a:t>
              </a:r>
              <a:endParaRPr lang="zh-CN" altLang="en-US" sz="2000" b="1" dirty="0"/>
            </a:p>
          </p:txBody>
        </p:sp>
        <p:sp>
          <p:nvSpPr>
            <p:cNvPr id="52254" name="Text Box 13"/>
            <p:cNvSpPr txBox="1">
              <a:spLocks noChangeArrowheads="1"/>
            </p:cNvSpPr>
            <p:nvPr/>
          </p:nvSpPr>
          <p:spPr bwMode="black">
            <a:xfrm>
              <a:off x="4240429" y="4316436"/>
              <a:ext cx="6929302" cy="1323106"/>
            </a:xfrm>
            <a:prstGeom prst="rect">
              <a:avLst/>
            </a:prstGeom>
            <a:noFill/>
            <a:ln w="9525">
              <a:noFill/>
              <a:miter lim="800000"/>
              <a:headEnd/>
              <a:tailEnd/>
            </a:ln>
          </p:spPr>
          <p:txBody>
            <a:bodyPr vert="horz" wrap="square" lIns="91435" tIns="45717" rIns="91435" bIns="45717" numCol="1" anchor="t" anchorCtr="0" compatLnSpc="1">
              <a:prstTxWarp prst="textNoShape">
                <a:avLst/>
              </a:prstTxWarp>
              <a:spAutoFit/>
            </a:bodyPr>
            <a:lstStyle/>
            <a:p>
              <a:r>
                <a:rPr lang="zh-CN" altLang="en-US" sz="2000" b="1" dirty="0" smtClean="0"/>
                <a:t>各级人民政府应当扩大生态公益林面积，将流域饮用水水源保护区和具有饮用水功能的水库第一重山内区域纳入生态公益林管理范围，并禁止在潭江干流、主要支流两岸一公里及水库第一重山范围内采用炼山或者全垦方式更新造林。</a:t>
              </a:r>
              <a:endParaRPr lang="zh-CN" altLang="en-US" sz="2000" b="1" dirty="0"/>
            </a:p>
          </p:txBody>
        </p:sp>
        <p:grpSp>
          <p:nvGrpSpPr>
            <p:cNvPr id="52255" name="Group 11"/>
            <p:cNvGrpSpPr>
              <a:grpSpLocks/>
            </p:cNvGrpSpPr>
            <p:nvPr/>
          </p:nvGrpSpPr>
          <p:grpSpPr bwMode="auto">
            <a:xfrm>
              <a:off x="3553550" y="4785833"/>
              <a:ext cx="604860" cy="625620"/>
              <a:chOff x="3016" y="504"/>
              <a:chExt cx="1836" cy="1834"/>
            </a:xfrm>
          </p:grpSpPr>
          <p:pic>
            <p:nvPicPr>
              <p:cNvPr id="52256" name="Picture 12" descr="ball"/>
              <p:cNvPicPr>
                <a:picLocks noChangeAspect="1" noChangeArrowheads="1"/>
              </p:cNvPicPr>
              <p:nvPr/>
            </p:nvPicPr>
            <p:blipFill>
              <a:blip r:embed="rId7"/>
              <a:srcRect/>
              <a:stretch>
                <a:fillRect/>
              </a:stretch>
            </p:blipFill>
            <p:spPr bwMode="gray">
              <a:xfrm>
                <a:off x="3016" y="504"/>
                <a:ext cx="1836" cy="1834"/>
              </a:xfrm>
              <a:prstGeom prst="rect">
                <a:avLst/>
              </a:prstGeom>
              <a:noFill/>
              <a:ln w="9525">
                <a:noFill/>
                <a:miter lim="800000"/>
                <a:headEnd/>
                <a:tailEnd/>
              </a:ln>
            </p:spPr>
          </p:pic>
          <p:sp>
            <p:nvSpPr>
              <p:cNvPr id="4" name="Oval 13"/>
              <p:cNvSpPr>
                <a:spLocks noChangeArrowheads="1"/>
              </p:cNvSpPr>
              <p:nvPr/>
            </p:nvSpPr>
            <p:spPr bwMode="gray">
              <a:xfrm>
                <a:off x="3092" y="584"/>
                <a:ext cx="1682" cy="1675"/>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grpSp>
      </p:grpSp>
    </p:spTree>
    <p:extLst>
      <p:ext uri="{BB962C8B-B14F-4D97-AF65-F5344CB8AC3E}">
        <p14:creationId xmlns="" xmlns:p14="http://schemas.microsoft.com/office/powerpoint/2010/main" val="9325986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extLst>
              <p:ext uri="{D42A27DB-BD31-4B8C-83A1-F6EECF244321}">
                <p14:modId xmlns="" xmlns:p14="http://schemas.microsoft.com/office/powerpoint/2010/main" val="1282394443"/>
              </p:ext>
            </p:extLst>
          </p:nvPr>
        </p:nvGraphicFramePr>
        <p:xfrm>
          <a:off x="191344" y="332656"/>
          <a:ext cx="109728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3"/>
          <p:cNvGrpSpPr>
            <a:grpSpLocks/>
          </p:cNvGrpSpPr>
          <p:nvPr/>
        </p:nvGrpSpPr>
        <p:grpSpPr bwMode="auto">
          <a:xfrm>
            <a:off x="523836" y="1857364"/>
            <a:ext cx="10084746" cy="3941763"/>
            <a:chOff x="450" y="1221"/>
            <a:chExt cx="2703" cy="2483"/>
          </a:xfrm>
        </p:grpSpPr>
        <p:sp>
          <p:nvSpPr>
            <p:cNvPr id="8" name="Rectangle 4"/>
            <p:cNvSpPr>
              <a:spLocks noChangeArrowheads="1"/>
            </p:cNvSpPr>
            <p:nvPr/>
          </p:nvSpPr>
          <p:spPr bwMode="auto">
            <a:xfrm>
              <a:off x="673" y="2244"/>
              <a:ext cx="598" cy="181"/>
            </a:xfrm>
            <a:prstGeom prst="rect">
              <a:avLst/>
            </a:prstGeom>
            <a:noFill/>
            <a:ln w="12700">
              <a:noFill/>
              <a:miter lim="800000"/>
              <a:headEnd/>
              <a:tailEnd/>
            </a:ln>
          </p:spPr>
          <p:txBody>
            <a:bodyPr wrap="none" anchor="ctr"/>
            <a:lstStyle/>
            <a:p>
              <a:endParaRPr lang="zh-CN" altLang="en-US" sz="2000" b="1">
                <a:solidFill>
                  <a:schemeClr val="tx1">
                    <a:lumMod val="75000"/>
                    <a:lumOff val="25000"/>
                  </a:schemeClr>
                </a:solidFill>
                <a:latin typeface="+mj-ea"/>
                <a:ea typeface="+mj-ea"/>
              </a:endParaRPr>
            </a:p>
          </p:txBody>
        </p:sp>
        <p:sp>
          <p:nvSpPr>
            <p:cNvPr id="9" name="Freeform 5"/>
            <p:cNvSpPr>
              <a:spLocks/>
            </p:cNvSpPr>
            <p:nvPr/>
          </p:nvSpPr>
          <p:spPr bwMode="auto">
            <a:xfrm>
              <a:off x="1574" y="1366"/>
              <a:ext cx="190" cy="2182"/>
            </a:xfrm>
            <a:custGeom>
              <a:avLst/>
              <a:gdLst>
                <a:gd name="T0" fmla="*/ 189 w 190"/>
                <a:gd name="T1" fmla="*/ 0 h 2182"/>
                <a:gd name="T2" fmla="*/ 0 w 190"/>
                <a:gd name="T3" fmla="*/ 0 h 2182"/>
                <a:gd name="T4" fmla="*/ 0 w 190"/>
                <a:gd name="T5" fmla="*/ 2181 h 2182"/>
                <a:gd name="T6" fmla="*/ 189 w 190"/>
                <a:gd name="T7" fmla="*/ 2181 h 2182"/>
                <a:gd name="T8" fmla="*/ 0 60000 65536"/>
                <a:gd name="T9" fmla="*/ 0 60000 65536"/>
                <a:gd name="T10" fmla="*/ 0 60000 65536"/>
                <a:gd name="T11" fmla="*/ 0 60000 65536"/>
                <a:gd name="T12" fmla="*/ 0 w 190"/>
                <a:gd name="T13" fmla="*/ 0 h 2182"/>
                <a:gd name="T14" fmla="*/ 190 w 190"/>
                <a:gd name="T15" fmla="*/ 2182 h 2182"/>
              </a:gdLst>
              <a:ahLst/>
              <a:cxnLst>
                <a:cxn ang="T8">
                  <a:pos x="T0" y="T1"/>
                </a:cxn>
                <a:cxn ang="T9">
                  <a:pos x="T2" y="T3"/>
                </a:cxn>
                <a:cxn ang="T10">
                  <a:pos x="T4" y="T5"/>
                </a:cxn>
                <a:cxn ang="T11">
                  <a:pos x="T6" y="T7"/>
                </a:cxn>
              </a:cxnLst>
              <a:rect l="T12" t="T13" r="T14" b="T15"/>
              <a:pathLst>
                <a:path w="190" h="2182">
                  <a:moveTo>
                    <a:pt x="189" y="0"/>
                  </a:moveTo>
                  <a:lnTo>
                    <a:pt x="0" y="0"/>
                  </a:lnTo>
                  <a:lnTo>
                    <a:pt x="0" y="2181"/>
                  </a:lnTo>
                  <a:lnTo>
                    <a:pt x="189" y="2181"/>
                  </a:lnTo>
                </a:path>
              </a:pathLst>
            </a:custGeom>
            <a:noFill/>
            <a:ln w="25400" cap="rnd">
              <a:solidFill>
                <a:schemeClr val="tx1"/>
              </a:solidFill>
              <a:round/>
              <a:headEnd/>
              <a:tailEnd/>
            </a:ln>
          </p:spPr>
          <p:txBody>
            <a:bodyPr/>
            <a:lstStyle/>
            <a:p>
              <a:endParaRPr lang="zh-CN" altLang="en-US" sz="2000" b="1">
                <a:solidFill>
                  <a:schemeClr val="tx1">
                    <a:lumMod val="75000"/>
                    <a:lumOff val="25000"/>
                  </a:schemeClr>
                </a:solidFill>
                <a:latin typeface="+mj-ea"/>
                <a:ea typeface="+mj-ea"/>
              </a:endParaRPr>
            </a:p>
          </p:txBody>
        </p:sp>
        <p:sp>
          <p:nvSpPr>
            <p:cNvPr id="10" name="Line 6"/>
            <p:cNvSpPr>
              <a:spLocks noChangeShapeType="1"/>
            </p:cNvSpPr>
            <p:nvPr/>
          </p:nvSpPr>
          <p:spPr bwMode="auto">
            <a:xfrm>
              <a:off x="1574" y="1901"/>
              <a:ext cx="190" cy="0"/>
            </a:xfrm>
            <a:prstGeom prst="line">
              <a:avLst/>
            </a:prstGeom>
            <a:noFill/>
            <a:ln w="25400">
              <a:solidFill>
                <a:schemeClr val="tx1"/>
              </a:solidFill>
              <a:round/>
              <a:headEnd/>
              <a:tailEnd/>
            </a:ln>
          </p:spPr>
          <p:txBody>
            <a:bodyPr/>
            <a:lstStyle/>
            <a:p>
              <a:endParaRPr lang="zh-CN" altLang="en-US" sz="2000" b="1">
                <a:solidFill>
                  <a:schemeClr val="tx1">
                    <a:lumMod val="75000"/>
                    <a:lumOff val="25000"/>
                  </a:schemeClr>
                </a:solidFill>
                <a:latin typeface="+mj-ea"/>
                <a:ea typeface="+mj-ea"/>
              </a:endParaRPr>
            </a:p>
          </p:txBody>
        </p:sp>
        <p:sp>
          <p:nvSpPr>
            <p:cNvPr id="11" name="Line 7"/>
            <p:cNvSpPr>
              <a:spLocks noChangeShapeType="1"/>
            </p:cNvSpPr>
            <p:nvPr/>
          </p:nvSpPr>
          <p:spPr bwMode="auto">
            <a:xfrm>
              <a:off x="1568" y="2999"/>
              <a:ext cx="190" cy="0"/>
            </a:xfrm>
            <a:prstGeom prst="line">
              <a:avLst/>
            </a:prstGeom>
            <a:noFill/>
            <a:ln w="25400">
              <a:solidFill>
                <a:schemeClr val="tx1"/>
              </a:solidFill>
              <a:round/>
              <a:headEnd/>
              <a:tailEnd/>
            </a:ln>
          </p:spPr>
          <p:txBody>
            <a:bodyPr/>
            <a:lstStyle/>
            <a:p>
              <a:endParaRPr lang="zh-CN" altLang="en-US" sz="2000" b="1">
                <a:solidFill>
                  <a:schemeClr val="tx1">
                    <a:lumMod val="75000"/>
                    <a:lumOff val="25000"/>
                  </a:schemeClr>
                </a:solidFill>
                <a:latin typeface="+mj-ea"/>
                <a:ea typeface="+mj-ea"/>
              </a:endParaRPr>
            </a:p>
          </p:txBody>
        </p:sp>
        <p:sp>
          <p:nvSpPr>
            <p:cNvPr id="12" name="Line 8"/>
            <p:cNvSpPr>
              <a:spLocks noChangeShapeType="1"/>
            </p:cNvSpPr>
            <p:nvPr/>
          </p:nvSpPr>
          <p:spPr bwMode="auto">
            <a:xfrm>
              <a:off x="1322" y="2458"/>
              <a:ext cx="442" cy="0"/>
            </a:xfrm>
            <a:prstGeom prst="line">
              <a:avLst/>
            </a:prstGeom>
            <a:noFill/>
            <a:ln w="25400">
              <a:solidFill>
                <a:schemeClr val="tx1"/>
              </a:solidFill>
              <a:round/>
              <a:headEnd/>
              <a:tailEnd/>
            </a:ln>
          </p:spPr>
          <p:txBody>
            <a:bodyPr/>
            <a:lstStyle/>
            <a:p>
              <a:endParaRPr lang="zh-CN" altLang="en-US" sz="2000" b="1">
                <a:solidFill>
                  <a:schemeClr val="tx1">
                    <a:lumMod val="75000"/>
                    <a:lumOff val="25000"/>
                  </a:schemeClr>
                </a:solidFill>
                <a:latin typeface="+mj-ea"/>
                <a:ea typeface="+mj-ea"/>
              </a:endParaRPr>
            </a:p>
          </p:txBody>
        </p:sp>
        <p:sp>
          <p:nvSpPr>
            <p:cNvPr id="13" name="Freeform 9"/>
            <p:cNvSpPr>
              <a:spLocks/>
            </p:cNvSpPr>
            <p:nvPr/>
          </p:nvSpPr>
          <p:spPr bwMode="auto">
            <a:xfrm>
              <a:off x="1771" y="1761"/>
              <a:ext cx="1154" cy="369"/>
            </a:xfrm>
            <a:prstGeom prst="rect">
              <a:avLst/>
            </a:prstGeom>
            <a:solidFill>
              <a:srgbClr val="B3FFB3"/>
            </a:solidFill>
            <a:ln w="38100">
              <a:solidFill>
                <a:srgbClr val="00B050"/>
              </a:solidFill>
              <a:headEnd type="none" w="med" len="med"/>
              <a:tailEnd type="none" w="med" len="med"/>
            </a:ln>
          </p:spPr>
          <p:style>
            <a:lnRef idx="2">
              <a:schemeClr val="accent2"/>
            </a:lnRef>
            <a:fillRef idx="0">
              <a:schemeClr val="accent2"/>
            </a:fillRef>
            <a:effectRef idx="1">
              <a:schemeClr val="accent2"/>
            </a:effectRef>
            <a:fontRef idx="minor">
              <a:schemeClr val="tx1"/>
            </a:fontRef>
          </p:style>
          <p:txBody>
            <a:bodyPr/>
            <a:lstStyle/>
            <a:p>
              <a:endParaRPr lang="zh-CN" altLang="en-US" sz="2000" b="1">
                <a:solidFill>
                  <a:schemeClr val="tx1">
                    <a:lumMod val="75000"/>
                    <a:lumOff val="25000"/>
                  </a:schemeClr>
                </a:solidFill>
                <a:latin typeface="+mj-ea"/>
                <a:ea typeface="+mj-ea"/>
              </a:endParaRPr>
            </a:p>
          </p:txBody>
        </p:sp>
        <p:sp>
          <p:nvSpPr>
            <p:cNvPr id="14" name="Freeform 10"/>
            <p:cNvSpPr>
              <a:spLocks/>
            </p:cNvSpPr>
            <p:nvPr/>
          </p:nvSpPr>
          <p:spPr bwMode="auto">
            <a:xfrm>
              <a:off x="1752" y="2796"/>
              <a:ext cx="1154" cy="367"/>
            </a:xfrm>
            <a:prstGeom prst="rect">
              <a:avLst/>
            </a:prstGeom>
            <a:solidFill>
              <a:srgbClr val="B3FFB3"/>
            </a:solidFill>
            <a:ln w="38100">
              <a:solidFill>
                <a:srgbClr val="00B050"/>
              </a:solidFill>
              <a:headEnd type="none" w="med" len="med"/>
              <a:tailEnd type="none" w="med" len="med"/>
            </a:ln>
          </p:spPr>
          <p:style>
            <a:lnRef idx="2">
              <a:schemeClr val="accent2"/>
            </a:lnRef>
            <a:fillRef idx="0">
              <a:schemeClr val="accent2"/>
            </a:fillRef>
            <a:effectRef idx="1">
              <a:schemeClr val="accent2"/>
            </a:effectRef>
            <a:fontRef idx="minor">
              <a:schemeClr val="tx1"/>
            </a:fontRef>
          </p:style>
          <p:txBody>
            <a:bodyPr/>
            <a:lstStyle/>
            <a:p>
              <a:endParaRPr lang="zh-CN" altLang="en-US" sz="2000" b="1">
                <a:solidFill>
                  <a:schemeClr val="tx1">
                    <a:lumMod val="75000"/>
                    <a:lumOff val="25000"/>
                  </a:schemeClr>
                </a:solidFill>
                <a:latin typeface="+mj-ea"/>
                <a:ea typeface="+mj-ea"/>
              </a:endParaRPr>
            </a:p>
          </p:txBody>
        </p:sp>
        <p:sp>
          <p:nvSpPr>
            <p:cNvPr id="15" name="Freeform 11"/>
            <p:cNvSpPr>
              <a:spLocks/>
            </p:cNvSpPr>
            <p:nvPr/>
          </p:nvSpPr>
          <p:spPr bwMode="auto">
            <a:xfrm>
              <a:off x="1771" y="2256"/>
              <a:ext cx="1154" cy="369"/>
            </a:xfrm>
            <a:prstGeom prst="rect">
              <a:avLst/>
            </a:prstGeom>
            <a:solidFill>
              <a:srgbClr val="B3FFB3"/>
            </a:solidFill>
            <a:ln w="38100">
              <a:solidFill>
                <a:srgbClr val="00B050"/>
              </a:solidFill>
              <a:headEnd type="none" w="med" len="med"/>
              <a:tailEnd type="none" w="med" len="med"/>
            </a:ln>
          </p:spPr>
          <p:style>
            <a:lnRef idx="2">
              <a:schemeClr val="accent2"/>
            </a:lnRef>
            <a:fillRef idx="0">
              <a:schemeClr val="accent2"/>
            </a:fillRef>
            <a:effectRef idx="1">
              <a:schemeClr val="accent2"/>
            </a:effectRef>
            <a:fontRef idx="minor">
              <a:schemeClr val="tx1"/>
            </a:fontRef>
          </p:style>
          <p:txBody>
            <a:bodyPr/>
            <a:lstStyle/>
            <a:p>
              <a:endParaRPr lang="zh-CN" altLang="en-US" sz="2000" b="1">
                <a:solidFill>
                  <a:schemeClr val="tx1">
                    <a:lumMod val="75000"/>
                    <a:lumOff val="25000"/>
                  </a:schemeClr>
                </a:solidFill>
                <a:latin typeface="+mj-ea"/>
                <a:ea typeface="+mj-ea"/>
              </a:endParaRPr>
            </a:p>
          </p:txBody>
        </p:sp>
        <p:sp>
          <p:nvSpPr>
            <p:cNvPr id="16" name="Freeform 12"/>
            <p:cNvSpPr>
              <a:spLocks/>
            </p:cNvSpPr>
            <p:nvPr/>
          </p:nvSpPr>
          <p:spPr bwMode="auto">
            <a:xfrm>
              <a:off x="1771" y="3336"/>
              <a:ext cx="1172" cy="368"/>
            </a:xfrm>
            <a:prstGeom prst="rect">
              <a:avLst/>
            </a:prstGeom>
            <a:solidFill>
              <a:srgbClr val="B3FFB3"/>
            </a:solidFill>
            <a:ln w="38100">
              <a:solidFill>
                <a:srgbClr val="00B050"/>
              </a:solidFill>
              <a:headEnd type="none" w="med" len="med"/>
              <a:tailEnd type="none" w="med" len="med"/>
            </a:ln>
          </p:spPr>
          <p:style>
            <a:lnRef idx="2">
              <a:schemeClr val="accent2"/>
            </a:lnRef>
            <a:fillRef idx="0">
              <a:schemeClr val="accent2"/>
            </a:fillRef>
            <a:effectRef idx="1">
              <a:schemeClr val="accent2"/>
            </a:effectRef>
            <a:fontRef idx="minor">
              <a:schemeClr val="tx1"/>
            </a:fontRef>
          </p:style>
          <p:txBody>
            <a:bodyPr/>
            <a:lstStyle/>
            <a:p>
              <a:endParaRPr lang="zh-CN" altLang="en-US" sz="2000" b="1">
                <a:solidFill>
                  <a:schemeClr val="tx1">
                    <a:lumMod val="75000"/>
                    <a:lumOff val="25000"/>
                  </a:schemeClr>
                </a:solidFill>
                <a:latin typeface="+mj-ea"/>
                <a:ea typeface="+mj-ea"/>
              </a:endParaRPr>
            </a:p>
          </p:txBody>
        </p:sp>
        <p:sp>
          <p:nvSpPr>
            <p:cNvPr id="17" name="Freeform 13"/>
            <p:cNvSpPr>
              <a:spLocks/>
            </p:cNvSpPr>
            <p:nvPr/>
          </p:nvSpPr>
          <p:spPr bwMode="auto">
            <a:xfrm>
              <a:off x="1771" y="1221"/>
              <a:ext cx="1382" cy="368"/>
            </a:xfrm>
            <a:prstGeom prst="rect">
              <a:avLst/>
            </a:prstGeom>
            <a:solidFill>
              <a:srgbClr val="B3FFB3"/>
            </a:solidFill>
            <a:ln w="38100">
              <a:solidFill>
                <a:srgbClr val="00B050"/>
              </a:solidFill>
              <a:headEnd type="none" w="med" len="med"/>
              <a:tailEnd type="none" w="med" len="med"/>
            </a:ln>
          </p:spPr>
          <p:style>
            <a:lnRef idx="2">
              <a:schemeClr val="accent2"/>
            </a:lnRef>
            <a:fillRef idx="0">
              <a:schemeClr val="accent2"/>
            </a:fillRef>
            <a:effectRef idx="1">
              <a:schemeClr val="accent2"/>
            </a:effectRef>
            <a:fontRef idx="minor">
              <a:schemeClr val="tx1"/>
            </a:fontRef>
          </p:style>
          <p:txBody>
            <a:bodyPr/>
            <a:lstStyle/>
            <a:p>
              <a:endParaRPr lang="zh-CN" altLang="en-US" sz="2000" b="1">
                <a:solidFill>
                  <a:schemeClr val="tx1">
                    <a:lumMod val="75000"/>
                    <a:lumOff val="25000"/>
                  </a:schemeClr>
                </a:solidFill>
                <a:latin typeface="+mj-ea"/>
                <a:ea typeface="+mj-ea"/>
              </a:endParaRPr>
            </a:p>
          </p:txBody>
        </p:sp>
        <p:sp>
          <p:nvSpPr>
            <p:cNvPr id="18" name="Rectangle 14"/>
            <p:cNvSpPr>
              <a:spLocks noChangeArrowheads="1"/>
            </p:cNvSpPr>
            <p:nvPr/>
          </p:nvSpPr>
          <p:spPr bwMode="auto">
            <a:xfrm>
              <a:off x="1790" y="1806"/>
              <a:ext cx="1189" cy="254"/>
            </a:xfrm>
            <a:prstGeom prst="rect">
              <a:avLst/>
            </a:prstGeom>
            <a:noFill/>
            <a:ln w="12700">
              <a:noFill/>
              <a:miter lim="800000"/>
              <a:headEnd/>
              <a:tailEnd/>
            </a:ln>
          </p:spPr>
          <p:txBody>
            <a:bodyPr wrap="square" lIns="95250" tIns="47625" rIns="95250" bIns="47625">
              <a:spAutoFit/>
            </a:bodyPr>
            <a:lstStyle/>
            <a:p>
              <a:pPr marL="198438" indent="-198438" defTabSz="823913">
                <a:tabLst>
                  <a:tab pos="396875" algn="l"/>
                </a:tabLst>
              </a:pPr>
              <a:r>
                <a:rPr lang="zh-CN" altLang="zh-CN" sz="2000" b="1" dirty="0" smtClean="0">
                  <a:solidFill>
                    <a:schemeClr val="tx1">
                      <a:lumMod val="75000"/>
                      <a:lumOff val="25000"/>
                    </a:schemeClr>
                  </a:solidFill>
                  <a:latin typeface="+mj-ea"/>
                  <a:ea typeface="+mj-ea"/>
                </a:rPr>
                <a:t>重点排污单位名录制度</a:t>
              </a:r>
              <a:r>
                <a:rPr lang="en-US" altLang="zh-CN" sz="2000" b="1" dirty="0" smtClean="0">
                  <a:solidFill>
                    <a:schemeClr val="tx1">
                      <a:lumMod val="75000"/>
                      <a:lumOff val="25000"/>
                    </a:schemeClr>
                  </a:solidFill>
                  <a:latin typeface="+mj-ea"/>
                  <a:ea typeface="+mj-ea"/>
                </a:rPr>
                <a:t>(</a:t>
              </a:r>
              <a:r>
                <a:rPr lang="zh-CN" altLang="en-US" sz="2000" b="1" dirty="0" smtClean="0"/>
                <a:t>第二十一条</a:t>
              </a:r>
              <a:r>
                <a:rPr lang="en-US" altLang="zh-CN" sz="2000" b="1" dirty="0" smtClean="0">
                  <a:solidFill>
                    <a:schemeClr val="tx1">
                      <a:lumMod val="75000"/>
                      <a:lumOff val="25000"/>
                    </a:schemeClr>
                  </a:solidFill>
                  <a:latin typeface="+mj-ea"/>
                  <a:ea typeface="+mj-ea"/>
                </a:rPr>
                <a:t>)</a:t>
              </a:r>
              <a:endParaRPr lang="en-US" altLang="ko-KR" sz="2000" b="1" dirty="0">
                <a:solidFill>
                  <a:schemeClr val="tx1">
                    <a:lumMod val="75000"/>
                    <a:lumOff val="25000"/>
                  </a:schemeClr>
                </a:solidFill>
                <a:latin typeface="+mj-ea"/>
                <a:ea typeface="+mj-ea"/>
              </a:endParaRPr>
            </a:p>
          </p:txBody>
        </p:sp>
        <p:sp>
          <p:nvSpPr>
            <p:cNvPr id="19" name="Rectangle 15"/>
            <p:cNvSpPr>
              <a:spLocks noChangeArrowheads="1"/>
            </p:cNvSpPr>
            <p:nvPr/>
          </p:nvSpPr>
          <p:spPr bwMode="auto">
            <a:xfrm>
              <a:off x="1790" y="2841"/>
              <a:ext cx="1066" cy="448"/>
            </a:xfrm>
            <a:prstGeom prst="rect">
              <a:avLst/>
            </a:prstGeom>
            <a:noFill/>
            <a:ln w="12700">
              <a:noFill/>
              <a:miter lim="800000"/>
              <a:headEnd/>
              <a:tailEnd/>
            </a:ln>
          </p:spPr>
          <p:txBody>
            <a:bodyPr wrap="none" lIns="95250" tIns="47625" rIns="95250" bIns="47625">
              <a:spAutoFit/>
            </a:bodyPr>
            <a:lstStyle/>
            <a:p>
              <a:pPr marL="198438" lvl="0" indent="-198438" defTabSz="823913">
                <a:tabLst>
                  <a:tab pos="396875" algn="l"/>
                </a:tabLst>
              </a:pPr>
              <a:r>
                <a:rPr lang="zh-CN" altLang="zh-CN" sz="2000" b="1" dirty="0" smtClean="0">
                  <a:solidFill>
                    <a:schemeClr val="tx1">
                      <a:lumMod val="75000"/>
                      <a:lumOff val="25000"/>
                    </a:schemeClr>
                  </a:solidFill>
                  <a:latin typeface="+mj-ea"/>
                  <a:ea typeface="+mj-ea"/>
                </a:rPr>
                <a:t>企业风险源防控制度</a:t>
              </a:r>
              <a:r>
                <a:rPr lang="en-US" altLang="zh-CN" sz="2000" b="1" dirty="0" smtClean="0">
                  <a:solidFill>
                    <a:schemeClr val="tx1">
                      <a:lumMod val="75000"/>
                      <a:lumOff val="25000"/>
                    </a:schemeClr>
                  </a:solidFill>
                  <a:latin typeface="+mj-ea"/>
                  <a:ea typeface="+mj-ea"/>
                </a:rPr>
                <a:t>(</a:t>
              </a:r>
              <a:r>
                <a:rPr lang="zh-CN" altLang="en-US" sz="2000" b="1" dirty="0" smtClean="0"/>
                <a:t>第二十三条</a:t>
              </a:r>
              <a:r>
                <a:rPr lang="en-US" altLang="zh-CN" sz="2000" b="1" dirty="0" smtClean="0"/>
                <a:t>)</a:t>
              </a:r>
            </a:p>
            <a:p>
              <a:pPr marL="198438" indent="-198438" defTabSz="823913">
                <a:tabLst>
                  <a:tab pos="396875" algn="l"/>
                </a:tabLst>
              </a:pPr>
              <a:endParaRPr lang="en-US" altLang="ko-KR" sz="2000" b="1" dirty="0">
                <a:solidFill>
                  <a:schemeClr val="tx1">
                    <a:lumMod val="75000"/>
                    <a:lumOff val="25000"/>
                  </a:schemeClr>
                </a:solidFill>
                <a:latin typeface="+mj-ea"/>
                <a:ea typeface="+mj-ea"/>
              </a:endParaRPr>
            </a:p>
          </p:txBody>
        </p:sp>
        <p:sp>
          <p:nvSpPr>
            <p:cNvPr id="20" name="Rectangle 16"/>
            <p:cNvSpPr>
              <a:spLocks noChangeArrowheads="1"/>
            </p:cNvSpPr>
            <p:nvPr/>
          </p:nvSpPr>
          <p:spPr bwMode="auto">
            <a:xfrm>
              <a:off x="1771" y="2301"/>
              <a:ext cx="1154" cy="448"/>
            </a:xfrm>
            <a:prstGeom prst="rect">
              <a:avLst/>
            </a:prstGeom>
            <a:noFill/>
            <a:ln w="12700">
              <a:noFill/>
              <a:miter lim="800000"/>
              <a:headEnd/>
              <a:tailEnd/>
            </a:ln>
          </p:spPr>
          <p:txBody>
            <a:bodyPr wrap="none" lIns="95250" tIns="47625" rIns="95250" bIns="47625">
              <a:spAutoFit/>
            </a:bodyPr>
            <a:lstStyle/>
            <a:p>
              <a:pPr marL="198438" indent="-198438" defTabSz="823913">
                <a:tabLst>
                  <a:tab pos="396875" algn="l"/>
                </a:tabLst>
              </a:pPr>
              <a:r>
                <a:rPr lang="zh-CN" altLang="zh-CN" sz="2000" b="1" dirty="0" smtClean="0">
                  <a:solidFill>
                    <a:schemeClr val="tx1">
                      <a:lumMod val="75000"/>
                      <a:lumOff val="25000"/>
                    </a:schemeClr>
                  </a:solidFill>
                  <a:latin typeface="+mj-ea"/>
                  <a:ea typeface="+mj-ea"/>
                </a:rPr>
                <a:t>入河排污口登记制度</a:t>
              </a:r>
              <a:r>
                <a:rPr lang="zh-CN" altLang="en-US" sz="2000" b="1" dirty="0" smtClean="0">
                  <a:solidFill>
                    <a:schemeClr val="tx1">
                      <a:lumMod val="75000"/>
                      <a:lumOff val="25000"/>
                    </a:schemeClr>
                  </a:solidFill>
                  <a:latin typeface="+mj-ea"/>
                  <a:ea typeface="+mj-ea"/>
                </a:rPr>
                <a:t>（</a:t>
              </a:r>
              <a:r>
                <a:rPr lang="zh-CN" altLang="en-US" sz="2000" b="1" dirty="0" smtClean="0"/>
                <a:t>第二十二条）</a:t>
              </a:r>
            </a:p>
            <a:p>
              <a:pPr marL="198438" indent="-198438" defTabSz="823913">
                <a:tabLst>
                  <a:tab pos="396875" algn="l"/>
                </a:tabLst>
              </a:pPr>
              <a:endParaRPr lang="en-US" altLang="ko-KR" sz="2000" b="1" dirty="0">
                <a:solidFill>
                  <a:schemeClr val="tx1">
                    <a:lumMod val="75000"/>
                    <a:lumOff val="25000"/>
                  </a:schemeClr>
                </a:solidFill>
                <a:latin typeface="+mj-ea"/>
                <a:ea typeface="+mj-ea"/>
              </a:endParaRPr>
            </a:p>
          </p:txBody>
        </p:sp>
        <p:sp>
          <p:nvSpPr>
            <p:cNvPr id="21" name="Rectangle 17"/>
            <p:cNvSpPr>
              <a:spLocks noChangeArrowheads="1"/>
            </p:cNvSpPr>
            <p:nvPr/>
          </p:nvSpPr>
          <p:spPr bwMode="auto">
            <a:xfrm>
              <a:off x="1790" y="1266"/>
              <a:ext cx="1344" cy="254"/>
            </a:xfrm>
            <a:prstGeom prst="rect">
              <a:avLst/>
            </a:prstGeom>
            <a:noFill/>
            <a:ln w="12700">
              <a:noFill/>
              <a:miter lim="800000"/>
              <a:headEnd/>
              <a:tailEnd/>
            </a:ln>
          </p:spPr>
          <p:txBody>
            <a:bodyPr wrap="none" lIns="95250" tIns="47625" rIns="95250" bIns="47625">
              <a:spAutoFit/>
            </a:bodyPr>
            <a:lstStyle/>
            <a:p>
              <a:pPr marL="198438" indent="-198438" defTabSz="823913">
                <a:tabLst>
                  <a:tab pos="396875" algn="l"/>
                </a:tabLst>
              </a:pPr>
              <a:r>
                <a:rPr lang="zh-CN" altLang="zh-CN" sz="2000" b="1" dirty="0" smtClean="0">
                  <a:solidFill>
                    <a:schemeClr val="tx1">
                      <a:lumMod val="75000"/>
                      <a:lumOff val="25000"/>
                    </a:schemeClr>
                  </a:solidFill>
                  <a:latin typeface="+mj-ea"/>
                  <a:ea typeface="+mj-ea"/>
                </a:rPr>
                <a:t>重点水污染物排放总量控制制度</a:t>
              </a:r>
              <a:r>
                <a:rPr lang="en-US" altLang="zh-CN" sz="2000" b="1" dirty="0" smtClean="0">
                  <a:solidFill>
                    <a:schemeClr val="tx1">
                      <a:lumMod val="75000"/>
                      <a:lumOff val="25000"/>
                    </a:schemeClr>
                  </a:solidFill>
                  <a:latin typeface="+mj-ea"/>
                  <a:ea typeface="+mj-ea"/>
                </a:rPr>
                <a:t>(</a:t>
              </a:r>
              <a:r>
                <a:rPr lang="zh-CN" altLang="en-US" sz="2000" b="1" dirty="0" smtClean="0"/>
                <a:t>第二十条</a:t>
              </a:r>
              <a:r>
                <a:rPr lang="en-US" altLang="zh-CN" sz="2000" b="1" dirty="0" smtClean="0">
                  <a:solidFill>
                    <a:schemeClr val="tx1">
                      <a:lumMod val="75000"/>
                      <a:lumOff val="25000"/>
                    </a:schemeClr>
                  </a:solidFill>
                  <a:latin typeface="+mj-ea"/>
                  <a:ea typeface="+mj-ea"/>
                </a:rPr>
                <a:t>)</a:t>
              </a:r>
              <a:endParaRPr lang="en-US" altLang="ko-KR" sz="2000" b="1" dirty="0">
                <a:solidFill>
                  <a:schemeClr val="tx1">
                    <a:lumMod val="75000"/>
                    <a:lumOff val="25000"/>
                  </a:schemeClr>
                </a:solidFill>
                <a:latin typeface="+mj-ea"/>
                <a:ea typeface="+mj-ea"/>
              </a:endParaRPr>
            </a:p>
          </p:txBody>
        </p:sp>
        <p:sp>
          <p:nvSpPr>
            <p:cNvPr id="22" name="Rectangle 18"/>
            <p:cNvSpPr>
              <a:spLocks noChangeArrowheads="1"/>
            </p:cNvSpPr>
            <p:nvPr/>
          </p:nvSpPr>
          <p:spPr bwMode="auto">
            <a:xfrm>
              <a:off x="1790" y="3381"/>
              <a:ext cx="1157" cy="254"/>
            </a:xfrm>
            <a:prstGeom prst="rect">
              <a:avLst/>
            </a:prstGeom>
            <a:noFill/>
            <a:ln w="12700">
              <a:noFill/>
              <a:miter lim="800000"/>
              <a:headEnd/>
              <a:tailEnd/>
            </a:ln>
          </p:spPr>
          <p:txBody>
            <a:bodyPr wrap="square" lIns="95250" tIns="47625" rIns="95250" bIns="47625">
              <a:spAutoFit/>
            </a:bodyPr>
            <a:lstStyle/>
            <a:p>
              <a:pPr marL="198438" indent="-198438" defTabSz="823913">
                <a:tabLst>
                  <a:tab pos="396875" algn="l"/>
                </a:tabLst>
              </a:pPr>
              <a:r>
                <a:rPr lang="zh-CN" altLang="zh-CN" sz="2000" b="1" dirty="0" smtClean="0">
                  <a:solidFill>
                    <a:schemeClr val="tx1">
                      <a:lumMod val="75000"/>
                      <a:lumOff val="25000"/>
                    </a:schemeClr>
                  </a:solidFill>
                  <a:latin typeface="+mj-ea"/>
                  <a:ea typeface="+mj-ea"/>
                </a:rPr>
                <a:t>企业环境信用评价制度</a:t>
              </a:r>
              <a:r>
                <a:rPr lang="en-US" altLang="zh-CN" sz="2000" b="1" dirty="0" smtClean="0">
                  <a:solidFill>
                    <a:schemeClr val="tx1">
                      <a:lumMod val="75000"/>
                      <a:lumOff val="25000"/>
                    </a:schemeClr>
                  </a:solidFill>
                  <a:latin typeface="+mj-ea"/>
                  <a:ea typeface="+mj-ea"/>
                </a:rPr>
                <a:t>(</a:t>
              </a:r>
              <a:r>
                <a:rPr lang="zh-CN" altLang="en-US" sz="2000" b="1" dirty="0" smtClean="0"/>
                <a:t>第二十四条</a:t>
              </a:r>
              <a:r>
                <a:rPr lang="en-US" altLang="zh-CN" sz="2000" b="1" dirty="0" smtClean="0">
                  <a:solidFill>
                    <a:schemeClr val="tx1">
                      <a:lumMod val="75000"/>
                      <a:lumOff val="25000"/>
                    </a:schemeClr>
                  </a:solidFill>
                  <a:latin typeface="+mj-ea"/>
                  <a:ea typeface="+mj-ea"/>
                </a:rPr>
                <a:t>)</a:t>
              </a:r>
              <a:endParaRPr lang="zh-CN" altLang="en-US" sz="2000" b="1" dirty="0" smtClean="0"/>
            </a:p>
          </p:txBody>
        </p:sp>
        <p:sp>
          <p:nvSpPr>
            <p:cNvPr id="23" name="Freeform 19"/>
            <p:cNvSpPr>
              <a:spLocks/>
            </p:cNvSpPr>
            <p:nvPr/>
          </p:nvSpPr>
          <p:spPr bwMode="auto">
            <a:xfrm>
              <a:off x="450" y="2203"/>
              <a:ext cx="872" cy="496"/>
            </a:xfrm>
            <a:custGeom>
              <a:avLst/>
              <a:gdLst/>
              <a:ahLst/>
              <a:cxnLst>
                <a:cxn ang="0">
                  <a:pos x="0" y="0"/>
                </a:cxn>
                <a:cxn ang="0">
                  <a:pos x="660" y="0"/>
                </a:cxn>
                <a:cxn ang="0">
                  <a:pos x="660" y="129"/>
                </a:cxn>
                <a:cxn ang="0">
                  <a:pos x="713" y="129"/>
                </a:cxn>
                <a:cxn ang="0">
                  <a:pos x="713" y="4"/>
                </a:cxn>
                <a:cxn ang="0">
                  <a:pos x="809" y="250"/>
                </a:cxn>
                <a:cxn ang="0">
                  <a:pos x="713" y="495"/>
                </a:cxn>
                <a:cxn ang="0">
                  <a:pos x="713" y="368"/>
                </a:cxn>
                <a:cxn ang="0">
                  <a:pos x="658" y="368"/>
                </a:cxn>
                <a:cxn ang="0">
                  <a:pos x="658" y="495"/>
                </a:cxn>
                <a:cxn ang="0">
                  <a:pos x="0" y="495"/>
                </a:cxn>
                <a:cxn ang="0">
                  <a:pos x="0" y="0"/>
                </a:cxn>
              </a:cxnLst>
              <a:rect l="0" t="0" r="r" b="b"/>
              <a:pathLst>
                <a:path w="810" h="496">
                  <a:moveTo>
                    <a:pt x="0" y="0"/>
                  </a:moveTo>
                  <a:lnTo>
                    <a:pt x="660" y="0"/>
                  </a:lnTo>
                  <a:lnTo>
                    <a:pt x="660" y="129"/>
                  </a:lnTo>
                  <a:lnTo>
                    <a:pt x="713" y="129"/>
                  </a:lnTo>
                  <a:lnTo>
                    <a:pt x="713" y="4"/>
                  </a:lnTo>
                  <a:lnTo>
                    <a:pt x="809" y="250"/>
                  </a:lnTo>
                  <a:lnTo>
                    <a:pt x="713" y="495"/>
                  </a:lnTo>
                  <a:lnTo>
                    <a:pt x="713" y="368"/>
                  </a:lnTo>
                  <a:lnTo>
                    <a:pt x="658" y="368"/>
                  </a:lnTo>
                  <a:lnTo>
                    <a:pt x="658" y="495"/>
                  </a:lnTo>
                  <a:lnTo>
                    <a:pt x="0" y="495"/>
                  </a:lnTo>
                  <a:lnTo>
                    <a:pt x="0" y="0"/>
                  </a:lnTo>
                </a:path>
              </a:pathLst>
            </a:custGeom>
            <a:solidFill>
              <a:srgbClr val="B3FFB3"/>
            </a:solidFill>
            <a:ln w="38100">
              <a:solidFill>
                <a:srgbClr val="00B050"/>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a:lstStyle/>
            <a:p>
              <a:endParaRPr lang="zh-CN" altLang="en-US" sz="2000" b="1">
                <a:solidFill>
                  <a:schemeClr val="tx1">
                    <a:lumMod val="75000"/>
                    <a:lumOff val="25000"/>
                  </a:schemeClr>
                </a:solidFill>
                <a:latin typeface="+mj-ea"/>
                <a:ea typeface="+mj-ea"/>
              </a:endParaRPr>
            </a:p>
          </p:txBody>
        </p:sp>
        <p:sp>
          <p:nvSpPr>
            <p:cNvPr id="24" name="Rectangle 20"/>
            <p:cNvSpPr>
              <a:spLocks noChangeArrowheads="1"/>
            </p:cNvSpPr>
            <p:nvPr/>
          </p:nvSpPr>
          <p:spPr bwMode="auto">
            <a:xfrm>
              <a:off x="450" y="2305"/>
              <a:ext cx="678" cy="293"/>
            </a:xfrm>
            <a:prstGeom prst="rect">
              <a:avLst/>
            </a:prstGeom>
            <a:noFill/>
            <a:ln w="12700">
              <a:noFill/>
              <a:miter lim="800000"/>
              <a:headEnd/>
              <a:tailEnd/>
            </a:ln>
          </p:spPr>
          <p:txBody>
            <a:bodyPr wrap="none" lIns="95250" tIns="47625" rIns="95250" bIns="47625">
              <a:spAutoFit/>
            </a:bodyPr>
            <a:lstStyle/>
            <a:p>
              <a:pPr marL="198438" indent="-198438" defTabSz="823913">
                <a:tabLst>
                  <a:tab pos="396875" algn="l"/>
                </a:tabLst>
              </a:pPr>
              <a:r>
                <a:rPr lang="en-US" altLang="ko-KR" sz="2400" b="1" dirty="0" smtClean="0">
                  <a:solidFill>
                    <a:schemeClr val="tx1">
                      <a:lumMod val="75000"/>
                      <a:lumOff val="25000"/>
                    </a:schemeClr>
                  </a:solidFill>
                  <a:latin typeface="+mj-ea"/>
                  <a:ea typeface="+mj-ea"/>
                </a:rPr>
                <a:t>1</a:t>
              </a:r>
              <a:r>
                <a:rPr lang="zh-CN" altLang="en-US" sz="2400" b="1" dirty="0" smtClean="0">
                  <a:solidFill>
                    <a:schemeClr val="tx1">
                      <a:lumMod val="75000"/>
                      <a:lumOff val="25000"/>
                    </a:schemeClr>
                  </a:solidFill>
                  <a:latin typeface="+mj-ea"/>
                  <a:ea typeface="+mj-ea"/>
                </a:rPr>
                <a:t>、</a:t>
              </a:r>
              <a:r>
                <a:rPr lang="zh-CN" altLang="zh-CN" sz="2400" b="1" dirty="0" smtClean="0">
                  <a:solidFill>
                    <a:schemeClr val="tx1">
                      <a:lumMod val="75000"/>
                      <a:lumOff val="25000"/>
                    </a:schemeClr>
                  </a:solidFill>
                  <a:latin typeface="+mj-ea"/>
                  <a:ea typeface="+mj-ea"/>
                </a:rPr>
                <a:t>工业污染防治</a:t>
              </a:r>
              <a:endParaRPr lang="en-US" altLang="ko-KR" sz="2000" b="1" dirty="0">
                <a:solidFill>
                  <a:schemeClr val="tx1">
                    <a:lumMod val="75000"/>
                    <a:lumOff val="25000"/>
                  </a:schemeClr>
                </a:solidFill>
                <a:latin typeface="+mj-ea"/>
                <a:ea typeface="+mj-ea"/>
              </a:endParaRPr>
            </a:p>
          </p:txBody>
        </p:sp>
      </p:grpSp>
    </p:spTree>
    <p:extLst>
      <p:ext uri="{BB962C8B-B14F-4D97-AF65-F5344CB8AC3E}">
        <p14:creationId xmlns="" xmlns:p14="http://schemas.microsoft.com/office/powerpoint/2010/main" val="9325986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extLst>
              <p:ext uri="{D42A27DB-BD31-4B8C-83A1-F6EECF244321}">
                <p14:modId xmlns="" xmlns:p14="http://schemas.microsoft.com/office/powerpoint/2010/main" val="3440730162"/>
              </p:ext>
            </p:extLst>
          </p:nvPr>
        </p:nvGraphicFramePr>
        <p:xfrm>
          <a:off x="191344" y="332656"/>
          <a:ext cx="109728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1"/>
          <p:cNvSpPr>
            <a:spLocks noChangeArrowheads="1"/>
          </p:cNvSpPr>
          <p:nvPr/>
        </p:nvSpPr>
        <p:spPr bwMode="auto">
          <a:xfrm>
            <a:off x="8239140" y="4500570"/>
            <a:ext cx="2808312" cy="1754326"/>
          </a:xfrm>
          <a:prstGeom prst="rect">
            <a:avLst/>
          </a:prstGeom>
          <a:solidFill>
            <a:srgbClr val="B3FFB3"/>
          </a:solidFill>
          <a:ln w="38100">
            <a:solidFill>
              <a:srgbClr val="00B050"/>
            </a:solidFill>
            <a:miter lim="800000"/>
            <a:headEnd/>
            <a:tailEnd/>
          </a:ln>
          <a:effectLst/>
        </p:spPr>
        <p:txBody>
          <a:bodyPr vert="horz" wrap="square" lIns="91440" tIns="45720" rIns="91440" bIns="45720" numCol="1" anchor="ctr" anchorCtr="0" compatLnSpc="1">
            <a:prstTxWarp prst="textNoShape">
              <a:avLst/>
            </a:prstTxWarp>
            <a:spAutoFit/>
          </a:bodyPr>
          <a:lstStyle/>
          <a:p>
            <a:pPr lvl="0" indent="409575" algn="just"/>
            <a:r>
              <a:rPr lang="zh-CN" altLang="zh-CN" b="1" dirty="0" smtClean="0"/>
              <a:t>逐步增加农村生活垃圾收集点和转运站，对农村生活垃圾进行无害化处理；流域内城镇生活污水收集管网应当覆盖城镇周边村庄</a:t>
            </a:r>
            <a:r>
              <a:rPr lang="zh-CN" altLang="en-US" b="1" dirty="0" smtClean="0"/>
              <a:t>（第二十七条 ）</a:t>
            </a:r>
            <a:endParaRPr lang="en-US" altLang="zh-CN" b="1" dirty="0" smtClean="0">
              <a:latin typeface="+mj-ea"/>
              <a:ea typeface="+mj-ea"/>
            </a:endParaRPr>
          </a:p>
        </p:txBody>
      </p:sp>
      <p:grpSp>
        <p:nvGrpSpPr>
          <p:cNvPr id="7" name="Group 3"/>
          <p:cNvGrpSpPr>
            <a:grpSpLocks/>
          </p:cNvGrpSpPr>
          <p:nvPr/>
        </p:nvGrpSpPr>
        <p:grpSpPr bwMode="auto">
          <a:xfrm>
            <a:off x="767408" y="1757139"/>
            <a:ext cx="6838822" cy="4048125"/>
            <a:chOff x="605" y="1176"/>
            <a:chExt cx="1833" cy="2550"/>
          </a:xfrm>
        </p:grpSpPr>
        <p:sp>
          <p:nvSpPr>
            <p:cNvPr id="8" name="Rectangle 4"/>
            <p:cNvSpPr>
              <a:spLocks noChangeArrowheads="1"/>
            </p:cNvSpPr>
            <p:nvPr/>
          </p:nvSpPr>
          <p:spPr bwMode="auto">
            <a:xfrm>
              <a:off x="673" y="2244"/>
              <a:ext cx="598" cy="181"/>
            </a:xfrm>
            <a:prstGeom prst="rect">
              <a:avLst/>
            </a:prstGeom>
            <a:noFill/>
            <a:ln w="12700">
              <a:noFill/>
              <a:miter lim="800000"/>
              <a:headEnd/>
              <a:tailEnd/>
            </a:ln>
          </p:spPr>
          <p:txBody>
            <a:bodyPr wrap="none" anchor="ctr"/>
            <a:lstStyle/>
            <a:p>
              <a:endParaRPr lang="zh-CN" altLang="en-US"/>
            </a:p>
          </p:txBody>
        </p:sp>
        <p:sp>
          <p:nvSpPr>
            <p:cNvPr id="9" name="Freeform 5"/>
            <p:cNvSpPr>
              <a:spLocks/>
            </p:cNvSpPr>
            <p:nvPr/>
          </p:nvSpPr>
          <p:spPr bwMode="auto">
            <a:xfrm>
              <a:off x="1574" y="1366"/>
              <a:ext cx="112" cy="2033"/>
            </a:xfrm>
            <a:custGeom>
              <a:avLst/>
              <a:gdLst>
                <a:gd name="T0" fmla="*/ 189 w 190"/>
                <a:gd name="T1" fmla="*/ 0 h 2182"/>
                <a:gd name="T2" fmla="*/ 0 w 190"/>
                <a:gd name="T3" fmla="*/ 0 h 2182"/>
                <a:gd name="T4" fmla="*/ 0 w 190"/>
                <a:gd name="T5" fmla="*/ 2181 h 2182"/>
                <a:gd name="T6" fmla="*/ 189 w 190"/>
                <a:gd name="T7" fmla="*/ 2181 h 2182"/>
                <a:gd name="T8" fmla="*/ 0 60000 65536"/>
                <a:gd name="T9" fmla="*/ 0 60000 65536"/>
                <a:gd name="T10" fmla="*/ 0 60000 65536"/>
                <a:gd name="T11" fmla="*/ 0 60000 65536"/>
                <a:gd name="T12" fmla="*/ 0 w 190"/>
                <a:gd name="T13" fmla="*/ 0 h 2182"/>
                <a:gd name="T14" fmla="*/ 190 w 190"/>
                <a:gd name="T15" fmla="*/ 2182 h 2182"/>
              </a:gdLst>
              <a:ahLst/>
              <a:cxnLst>
                <a:cxn ang="T8">
                  <a:pos x="T0" y="T1"/>
                </a:cxn>
                <a:cxn ang="T9">
                  <a:pos x="T2" y="T3"/>
                </a:cxn>
                <a:cxn ang="T10">
                  <a:pos x="T4" y="T5"/>
                </a:cxn>
                <a:cxn ang="T11">
                  <a:pos x="T6" y="T7"/>
                </a:cxn>
              </a:cxnLst>
              <a:rect l="T12" t="T13" r="T14" b="T15"/>
              <a:pathLst>
                <a:path w="190" h="2182">
                  <a:moveTo>
                    <a:pt x="189" y="0"/>
                  </a:moveTo>
                  <a:lnTo>
                    <a:pt x="0" y="0"/>
                  </a:lnTo>
                  <a:lnTo>
                    <a:pt x="0" y="2181"/>
                  </a:lnTo>
                  <a:lnTo>
                    <a:pt x="189" y="2181"/>
                  </a:lnTo>
                </a:path>
              </a:pathLst>
            </a:custGeom>
            <a:noFill/>
            <a:ln w="25400" cap="rnd">
              <a:solidFill>
                <a:schemeClr val="tx1"/>
              </a:solidFill>
              <a:round/>
              <a:headEnd/>
              <a:tailEnd/>
            </a:ln>
          </p:spPr>
          <p:txBody>
            <a:bodyPr/>
            <a:lstStyle/>
            <a:p>
              <a:endParaRPr lang="zh-CN" altLang="en-US"/>
            </a:p>
          </p:txBody>
        </p:sp>
        <p:sp>
          <p:nvSpPr>
            <p:cNvPr id="10" name="Line 8"/>
            <p:cNvSpPr>
              <a:spLocks noChangeShapeType="1"/>
            </p:cNvSpPr>
            <p:nvPr/>
          </p:nvSpPr>
          <p:spPr bwMode="auto">
            <a:xfrm flipV="1">
              <a:off x="1415" y="2401"/>
              <a:ext cx="151" cy="0"/>
            </a:xfrm>
            <a:prstGeom prst="line">
              <a:avLst/>
            </a:prstGeom>
            <a:noFill/>
            <a:ln w="25400">
              <a:solidFill>
                <a:schemeClr val="tx1"/>
              </a:solidFill>
              <a:round/>
              <a:headEnd/>
              <a:tailEnd/>
            </a:ln>
          </p:spPr>
          <p:txBody>
            <a:bodyPr/>
            <a:lstStyle/>
            <a:p>
              <a:endParaRPr lang="zh-CN" altLang="en-US"/>
            </a:p>
          </p:txBody>
        </p:sp>
        <p:sp>
          <p:nvSpPr>
            <p:cNvPr id="11" name="Freeform 12"/>
            <p:cNvSpPr>
              <a:spLocks/>
            </p:cNvSpPr>
            <p:nvPr/>
          </p:nvSpPr>
          <p:spPr bwMode="auto">
            <a:xfrm>
              <a:off x="1690" y="3358"/>
              <a:ext cx="748" cy="368"/>
            </a:xfrm>
            <a:custGeom>
              <a:avLst/>
              <a:gdLst/>
              <a:ahLst/>
              <a:cxnLst>
                <a:cxn ang="0">
                  <a:pos x="0" y="0"/>
                </a:cxn>
                <a:cxn ang="0">
                  <a:pos x="751" y="0"/>
                </a:cxn>
                <a:cxn ang="0">
                  <a:pos x="751" y="96"/>
                </a:cxn>
                <a:cxn ang="0">
                  <a:pos x="810" y="96"/>
                </a:cxn>
                <a:cxn ang="0">
                  <a:pos x="810" y="3"/>
                </a:cxn>
                <a:cxn ang="0">
                  <a:pos x="919" y="186"/>
                </a:cxn>
                <a:cxn ang="0">
                  <a:pos x="810" y="367"/>
                </a:cxn>
                <a:cxn ang="0">
                  <a:pos x="810" y="273"/>
                </a:cxn>
                <a:cxn ang="0">
                  <a:pos x="749" y="273"/>
                </a:cxn>
                <a:cxn ang="0">
                  <a:pos x="749" y="367"/>
                </a:cxn>
                <a:cxn ang="0">
                  <a:pos x="0" y="367"/>
                </a:cxn>
                <a:cxn ang="0">
                  <a:pos x="0" y="0"/>
                </a:cxn>
              </a:cxnLst>
              <a:rect l="0" t="0" r="r" b="b"/>
              <a:pathLst>
                <a:path w="920" h="368">
                  <a:moveTo>
                    <a:pt x="0" y="0"/>
                  </a:moveTo>
                  <a:lnTo>
                    <a:pt x="751" y="0"/>
                  </a:lnTo>
                  <a:lnTo>
                    <a:pt x="751" y="96"/>
                  </a:lnTo>
                  <a:lnTo>
                    <a:pt x="810" y="96"/>
                  </a:lnTo>
                  <a:lnTo>
                    <a:pt x="810" y="3"/>
                  </a:lnTo>
                  <a:lnTo>
                    <a:pt x="919" y="186"/>
                  </a:lnTo>
                  <a:lnTo>
                    <a:pt x="810" y="367"/>
                  </a:lnTo>
                  <a:lnTo>
                    <a:pt x="810" y="273"/>
                  </a:lnTo>
                  <a:lnTo>
                    <a:pt x="749" y="273"/>
                  </a:lnTo>
                  <a:lnTo>
                    <a:pt x="749" y="367"/>
                  </a:lnTo>
                  <a:lnTo>
                    <a:pt x="0" y="367"/>
                  </a:lnTo>
                  <a:lnTo>
                    <a:pt x="0" y="0"/>
                  </a:lnTo>
                </a:path>
              </a:pathLst>
            </a:custGeom>
            <a:solidFill>
              <a:srgbClr val="B3FFB3"/>
            </a:solidFill>
            <a:ln w="38100">
              <a:solidFill>
                <a:srgbClr val="00B050"/>
              </a:solidFill>
              <a:headEnd type="none" w="med" len="med"/>
              <a:tailEnd type="none" w="med" len="med"/>
            </a:ln>
          </p:spPr>
          <p:style>
            <a:lnRef idx="2">
              <a:schemeClr val="accent2"/>
            </a:lnRef>
            <a:fillRef idx="0">
              <a:schemeClr val="accent2"/>
            </a:fillRef>
            <a:effectRef idx="1">
              <a:schemeClr val="accent2"/>
            </a:effectRef>
            <a:fontRef idx="minor">
              <a:schemeClr val="tx1"/>
            </a:fontRef>
          </p:style>
          <p:txBody>
            <a:bodyPr/>
            <a:lstStyle/>
            <a:p>
              <a:endParaRPr lang="zh-CN" altLang="en-US"/>
            </a:p>
          </p:txBody>
        </p:sp>
        <p:sp>
          <p:nvSpPr>
            <p:cNvPr id="12" name="Freeform 13"/>
            <p:cNvSpPr>
              <a:spLocks/>
            </p:cNvSpPr>
            <p:nvPr/>
          </p:nvSpPr>
          <p:spPr bwMode="auto">
            <a:xfrm>
              <a:off x="1690" y="1176"/>
              <a:ext cx="748" cy="368"/>
            </a:xfrm>
            <a:custGeom>
              <a:avLst/>
              <a:gdLst/>
              <a:ahLst/>
              <a:cxnLst>
                <a:cxn ang="0">
                  <a:pos x="0" y="0"/>
                </a:cxn>
                <a:cxn ang="0">
                  <a:pos x="751" y="0"/>
                </a:cxn>
                <a:cxn ang="0">
                  <a:pos x="751" y="96"/>
                </a:cxn>
                <a:cxn ang="0">
                  <a:pos x="810" y="96"/>
                </a:cxn>
                <a:cxn ang="0">
                  <a:pos x="810" y="3"/>
                </a:cxn>
                <a:cxn ang="0">
                  <a:pos x="919" y="186"/>
                </a:cxn>
                <a:cxn ang="0">
                  <a:pos x="810" y="367"/>
                </a:cxn>
                <a:cxn ang="0">
                  <a:pos x="810" y="273"/>
                </a:cxn>
                <a:cxn ang="0">
                  <a:pos x="749" y="273"/>
                </a:cxn>
                <a:cxn ang="0">
                  <a:pos x="749" y="367"/>
                </a:cxn>
                <a:cxn ang="0">
                  <a:pos x="0" y="367"/>
                </a:cxn>
                <a:cxn ang="0">
                  <a:pos x="0" y="0"/>
                </a:cxn>
              </a:cxnLst>
              <a:rect l="0" t="0" r="r" b="b"/>
              <a:pathLst>
                <a:path w="920" h="368">
                  <a:moveTo>
                    <a:pt x="0" y="0"/>
                  </a:moveTo>
                  <a:lnTo>
                    <a:pt x="751" y="0"/>
                  </a:lnTo>
                  <a:lnTo>
                    <a:pt x="751" y="96"/>
                  </a:lnTo>
                  <a:lnTo>
                    <a:pt x="810" y="96"/>
                  </a:lnTo>
                  <a:lnTo>
                    <a:pt x="810" y="3"/>
                  </a:lnTo>
                  <a:lnTo>
                    <a:pt x="919" y="186"/>
                  </a:lnTo>
                  <a:lnTo>
                    <a:pt x="810" y="367"/>
                  </a:lnTo>
                  <a:lnTo>
                    <a:pt x="810" y="273"/>
                  </a:lnTo>
                  <a:lnTo>
                    <a:pt x="749" y="273"/>
                  </a:lnTo>
                  <a:lnTo>
                    <a:pt x="749" y="367"/>
                  </a:lnTo>
                  <a:lnTo>
                    <a:pt x="0" y="367"/>
                  </a:lnTo>
                  <a:lnTo>
                    <a:pt x="0" y="0"/>
                  </a:lnTo>
                </a:path>
              </a:pathLst>
            </a:custGeom>
            <a:solidFill>
              <a:srgbClr val="B3FFB3"/>
            </a:solidFill>
            <a:ln w="38100">
              <a:solidFill>
                <a:srgbClr val="00B050"/>
              </a:solidFill>
              <a:headEnd type="none" w="med" len="med"/>
              <a:tailEnd type="none" w="med" len="med"/>
            </a:ln>
          </p:spPr>
          <p:style>
            <a:lnRef idx="2">
              <a:schemeClr val="accent2"/>
            </a:lnRef>
            <a:fillRef idx="0">
              <a:schemeClr val="accent2"/>
            </a:fillRef>
            <a:effectRef idx="1">
              <a:schemeClr val="accent2"/>
            </a:effectRef>
            <a:fontRef idx="minor">
              <a:schemeClr val="tx1"/>
            </a:fontRef>
          </p:style>
          <p:txBody>
            <a:bodyPr/>
            <a:lstStyle/>
            <a:p>
              <a:endParaRPr lang="zh-CN" altLang="en-US"/>
            </a:p>
          </p:txBody>
        </p:sp>
        <p:sp>
          <p:nvSpPr>
            <p:cNvPr id="13" name="Rectangle 14"/>
            <p:cNvSpPr>
              <a:spLocks noChangeArrowheads="1"/>
            </p:cNvSpPr>
            <p:nvPr/>
          </p:nvSpPr>
          <p:spPr bwMode="auto">
            <a:xfrm>
              <a:off x="1694" y="1808"/>
              <a:ext cx="52" cy="235"/>
            </a:xfrm>
            <a:prstGeom prst="rect">
              <a:avLst/>
            </a:prstGeom>
            <a:noFill/>
            <a:ln w="12700">
              <a:noFill/>
              <a:miter lim="800000"/>
              <a:headEnd/>
              <a:tailEnd/>
            </a:ln>
          </p:spPr>
          <p:txBody>
            <a:bodyPr wrap="none" lIns="95250" tIns="47625" rIns="95250" bIns="47625">
              <a:spAutoFit/>
            </a:bodyPr>
            <a:lstStyle/>
            <a:p>
              <a:pPr marL="198438" indent="-198438" defTabSz="823913">
                <a:tabLst>
                  <a:tab pos="396875" algn="l"/>
                </a:tabLst>
              </a:pPr>
              <a:endParaRPr lang="en-US" altLang="ko-KR" b="0" dirty="0">
                <a:latin typeface="Arial" charset="0"/>
              </a:endParaRPr>
            </a:p>
          </p:txBody>
        </p:sp>
        <p:sp>
          <p:nvSpPr>
            <p:cNvPr id="14" name="Rectangle 15"/>
            <p:cNvSpPr>
              <a:spLocks noChangeArrowheads="1"/>
            </p:cNvSpPr>
            <p:nvPr/>
          </p:nvSpPr>
          <p:spPr bwMode="auto">
            <a:xfrm>
              <a:off x="1694" y="2877"/>
              <a:ext cx="52" cy="235"/>
            </a:xfrm>
            <a:prstGeom prst="rect">
              <a:avLst/>
            </a:prstGeom>
            <a:noFill/>
            <a:ln w="12700">
              <a:noFill/>
              <a:miter lim="800000"/>
              <a:headEnd/>
              <a:tailEnd/>
            </a:ln>
          </p:spPr>
          <p:txBody>
            <a:bodyPr wrap="none" lIns="95250" tIns="47625" rIns="95250" bIns="47625">
              <a:spAutoFit/>
            </a:bodyPr>
            <a:lstStyle/>
            <a:p>
              <a:pPr marL="198438" indent="-198438" defTabSz="823913">
                <a:tabLst>
                  <a:tab pos="396875" algn="l"/>
                </a:tabLst>
              </a:pPr>
              <a:endParaRPr lang="en-US" altLang="ko-KR" b="0" dirty="0">
                <a:latin typeface="Arial" charset="0"/>
              </a:endParaRPr>
            </a:p>
          </p:txBody>
        </p:sp>
        <p:sp>
          <p:nvSpPr>
            <p:cNvPr id="15" name="Rectangle 16"/>
            <p:cNvSpPr>
              <a:spLocks noChangeArrowheads="1"/>
            </p:cNvSpPr>
            <p:nvPr/>
          </p:nvSpPr>
          <p:spPr bwMode="auto">
            <a:xfrm>
              <a:off x="1694" y="2387"/>
              <a:ext cx="52" cy="235"/>
            </a:xfrm>
            <a:prstGeom prst="rect">
              <a:avLst/>
            </a:prstGeom>
            <a:noFill/>
            <a:ln w="12700">
              <a:noFill/>
              <a:miter lim="800000"/>
              <a:headEnd/>
              <a:tailEnd/>
            </a:ln>
          </p:spPr>
          <p:txBody>
            <a:bodyPr wrap="none" lIns="95250" tIns="47625" rIns="95250" bIns="47625">
              <a:spAutoFit/>
            </a:bodyPr>
            <a:lstStyle/>
            <a:p>
              <a:pPr marL="198438" indent="-198438" defTabSz="823913">
                <a:tabLst>
                  <a:tab pos="396875" algn="l"/>
                </a:tabLst>
              </a:pPr>
              <a:endParaRPr lang="en-US" altLang="ko-KR" b="0" dirty="0">
                <a:latin typeface="Arial" charset="0"/>
              </a:endParaRPr>
            </a:p>
          </p:txBody>
        </p:sp>
        <p:sp>
          <p:nvSpPr>
            <p:cNvPr id="16" name="Rectangle 17"/>
            <p:cNvSpPr>
              <a:spLocks noChangeArrowheads="1"/>
            </p:cNvSpPr>
            <p:nvPr/>
          </p:nvSpPr>
          <p:spPr bwMode="auto">
            <a:xfrm>
              <a:off x="1692" y="1243"/>
              <a:ext cx="612" cy="235"/>
            </a:xfrm>
            <a:prstGeom prst="rect">
              <a:avLst/>
            </a:prstGeom>
            <a:noFill/>
            <a:ln w="12700">
              <a:noFill/>
              <a:miter lim="800000"/>
              <a:headEnd/>
              <a:tailEnd/>
            </a:ln>
          </p:spPr>
          <p:txBody>
            <a:bodyPr wrap="none" lIns="95250" tIns="47625" rIns="95250" bIns="47625">
              <a:spAutoFit/>
            </a:bodyPr>
            <a:lstStyle/>
            <a:p>
              <a:pPr marL="198438" indent="-198438" defTabSz="823913">
                <a:tabLst>
                  <a:tab pos="396875" algn="l"/>
                </a:tabLst>
              </a:pPr>
              <a:r>
                <a:rPr lang="zh-CN" altLang="zh-CN" b="1" dirty="0" smtClean="0">
                  <a:latin typeface="+mj-ea"/>
                  <a:ea typeface="+mj-ea"/>
                </a:rPr>
                <a:t>城镇生活污水的处理</a:t>
              </a:r>
              <a:endParaRPr lang="en-US" altLang="ko-KR" b="0" dirty="0">
                <a:latin typeface="+mj-ea"/>
                <a:ea typeface="+mj-ea"/>
              </a:endParaRPr>
            </a:p>
          </p:txBody>
        </p:sp>
        <p:sp>
          <p:nvSpPr>
            <p:cNvPr id="17" name="Rectangle 18"/>
            <p:cNvSpPr>
              <a:spLocks noChangeArrowheads="1"/>
            </p:cNvSpPr>
            <p:nvPr/>
          </p:nvSpPr>
          <p:spPr bwMode="auto">
            <a:xfrm>
              <a:off x="1692" y="3425"/>
              <a:ext cx="550" cy="235"/>
            </a:xfrm>
            <a:prstGeom prst="rect">
              <a:avLst/>
            </a:prstGeom>
            <a:noFill/>
            <a:ln w="12700">
              <a:noFill/>
              <a:miter lim="800000"/>
              <a:headEnd/>
              <a:tailEnd/>
            </a:ln>
          </p:spPr>
          <p:txBody>
            <a:bodyPr wrap="none" lIns="95250" tIns="47625" rIns="95250" bIns="47625">
              <a:spAutoFit/>
            </a:bodyPr>
            <a:lstStyle/>
            <a:p>
              <a:pPr marL="198438" indent="-198438" defTabSz="823913">
                <a:tabLst>
                  <a:tab pos="396875" algn="l"/>
                </a:tabLst>
              </a:pPr>
              <a:r>
                <a:rPr lang="zh-CN" altLang="zh-CN" b="1" dirty="0" smtClean="0">
                  <a:latin typeface="+mj-ea"/>
                  <a:ea typeface="+mj-ea"/>
                </a:rPr>
                <a:t>农村生活污染治理</a:t>
              </a:r>
              <a:endParaRPr lang="en-US" altLang="ko-KR" b="0" dirty="0">
                <a:latin typeface="+mj-ea"/>
                <a:ea typeface="+mj-ea"/>
              </a:endParaRPr>
            </a:p>
          </p:txBody>
        </p:sp>
        <p:sp>
          <p:nvSpPr>
            <p:cNvPr id="18" name="Freeform 19"/>
            <p:cNvSpPr>
              <a:spLocks/>
            </p:cNvSpPr>
            <p:nvPr/>
          </p:nvSpPr>
          <p:spPr bwMode="auto">
            <a:xfrm>
              <a:off x="605" y="2141"/>
              <a:ext cx="810" cy="496"/>
            </a:xfrm>
            <a:custGeom>
              <a:avLst/>
              <a:gdLst/>
              <a:ahLst/>
              <a:cxnLst>
                <a:cxn ang="0">
                  <a:pos x="0" y="0"/>
                </a:cxn>
                <a:cxn ang="0">
                  <a:pos x="660" y="0"/>
                </a:cxn>
                <a:cxn ang="0">
                  <a:pos x="660" y="129"/>
                </a:cxn>
                <a:cxn ang="0">
                  <a:pos x="713" y="129"/>
                </a:cxn>
                <a:cxn ang="0">
                  <a:pos x="713" y="4"/>
                </a:cxn>
                <a:cxn ang="0">
                  <a:pos x="809" y="250"/>
                </a:cxn>
                <a:cxn ang="0">
                  <a:pos x="713" y="495"/>
                </a:cxn>
                <a:cxn ang="0">
                  <a:pos x="713" y="368"/>
                </a:cxn>
                <a:cxn ang="0">
                  <a:pos x="658" y="368"/>
                </a:cxn>
                <a:cxn ang="0">
                  <a:pos x="658" y="495"/>
                </a:cxn>
                <a:cxn ang="0">
                  <a:pos x="0" y="495"/>
                </a:cxn>
                <a:cxn ang="0">
                  <a:pos x="0" y="0"/>
                </a:cxn>
              </a:cxnLst>
              <a:rect l="0" t="0" r="r" b="b"/>
              <a:pathLst>
                <a:path w="810" h="496">
                  <a:moveTo>
                    <a:pt x="0" y="0"/>
                  </a:moveTo>
                  <a:lnTo>
                    <a:pt x="660" y="0"/>
                  </a:lnTo>
                  <a:lnTo>
                    <a:pt x="660" y="129"/>
                  </a:lnTo>
                  <a:lnTo>
                    <a:pt x="713" y="129"/>
                  </a:lnTo>
                  <a:lnTo>
                    <a:pt x="713" y="4"/>
                  </a:lnTo>
                  <a:lnTo>
                    <a:pt x="809" y="250"/>
                  </a:lnTo>
                  <a:lnTo>
                    <a:pt x="713" y="495"/>
                  </a:lnTo>
                  <a:lnTo>
                    <a:pt x="713" y="368"/>
                  </a:lnTo>
                  <a:lnTo>
                    <a:pt x="658" y="368"/>
                  </a:lnTo>
                  <a:lnTo>
                    <a:pt x="658" y="495"/>
                  </a:lnTo>
                  <a:lnTo>
                    <a:pt x="0" y="495"/>
                  </a:lnTo>
                  <a:lnTo>
                    <a:pt x="0" y="0"/>
                  </a:lnTo>
                </a:path>
              </a:pathLst>
            </a:custGeom>
            <a:solidFill>
              <a:srgbClr val="B3FFB3"/>
            </a:solidFill>
            <a:ln w="38100">
              <a:solidFill>
                <a:srgbClr val="00B050"/>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a:lstStyle/>
            <a:p>
              <a:endParaRPr lang="zh-CN" altLang="en-US"/>
            </a:p>
          </p:txBody>
        </p:sp>
        <p:sp>
          <p:nvSpPr>
            <p:cNvPr id="19" name="Rectangle 20"/>
            <p:cNvSpPr>
              <a:spLocks noChangeArrowheads="1"/>
            </p:cNvSpPr>
            <p:nvPr/>
          </p:nvSpPr>
          <p:spPr bwMode="auto">
            <a:xfrm>
              <a:off x="663" y="2262"/>
              <a:ext cx="574" cy="254"/>
            </a:xfrm>
            <a:prstGeom prst="rect">
              <a:avLst/>
            </a:prstGeom>
            <a:noFill/>
            <a:ln w="12700">
              <a:noFill/>
              <a:miter lim="800000"/>
              <a:headEnd/>
              <a:tailEnd/>
            </a:ln>
          </p:spPr>
          <p:txBody>
            <a:bodyPr wrap="none" lIns="95250" tIns="47625" rIns="95250" bIns="47625">
              <a:spAutoFit/>
            </a:bodyPr>
            <a:lstStyle/>
            <a:p>
              <a:pPr marL="198438" indent="-198438" defTabSz="823913">
                <a:tabLst>
                  <a:tab pos="396875" algn="l"/>
                </a:tabLst>
              </a:pPr>
              <a:r>
                <a:rPr lang="en-US" altLang="ko-KR" sz="2000" b="0" dirty="0" smtClean="0">
                  <a:latin typeface="微软雅黑" pitchFamily="34" charset="-122"/>
                  <a:ea typeface="微软雅黑" pitchFamily="34" charset="-122"/>
                </a:rPr>
                <a:t>2</a:t>
              </a:r>
              <a:r>
                <a:rPr lang="zh-CN" altLang="en-US" sz="2000" b="0" dirty="0" smtClean="0">
                  <a:latin typeface="微软雅黑" pitchFamily="34" charset="-122"/>
                  <a:ea typeface="微软雅黑" pitchFamily="34" charset="-122"/>
                </a:rPr>
                <a:t>、</a:t>
              </a:r>
              <a:r>
                <a:rPr lang="zh-CN" altLang="en-US" sz="2000" b="1" dirty="0" smtClean="0">
                  <a:latin typeface="微软雅黑" pitchFamily="34" charset="-122"/>
                  <a:ea typeface="微软雅黑" pitchFamily="34" charset="-122"/>
                </a:rPr>
                <a:t>生活</a:t>
              </a:r>
              <a:r>
                <a:rPr lang="zh-CN" altLang="zh-CN" sz="2000" b="1" dirty="0" smtClean="0">
                  <a:latin typeface="微软雅黑" pitchFamily="34" charset="-122"/>
                  <a:ea typeface="微软雅黑" pitchFamily="34" charset="-122"/>
                </a:rPr>
                <a:t>污染防治</a:t>
              </a:r>
              <a:endParaRPr lang="en-US" altLang="ko-KR" b="0" dirty="0">
                <a:latin typeface="微软雅黑" pitchFamily="34" charset="-122"/>
                <a:ea typeface="微软雅黑" pitchFamily="34" charset="-122"/>
              </a:endParaRPr>
            </a:p>
          </p:txBody>
        </p:sp>
      </p:grpSp>
      <p:sp>
        <p:nvSpPr>
          <p:cNvPr id="20" name="Freeform 5"/>
          <p:cNvSpPr>
            <a:spLocks/>
          </p:cNvSpPr>
          <p:nvPr/>
        </p:nvSpPr>
        <p:spPr bwMode="auto">
          <a:xfrm>
            <a:off x="7596198" y="2071678"/>
            <a:ext cx="648072" cy="3485902"/>
          </a:xfrm>
          <a:custGeom>
            <a:avLst/>
            <a:gdLst>
              <a:gd name="T0" fmla="*/ 189 w 190"/>
              <a:gd name="T1" fmla="*/ 0 h 2182"/>
              <a:gd name="T2" fmla="*/ 0 w 190"/>
              <a:gd name="T3" fmla="*/ 0 h 2182"/>
              <a:gd name="T4" fmla="*/ 0 w 190"/>
              <a:gd name="T5" fmla="*/ 2181 h 2182"/>
              <a:gd name="T6" fmla="*/ 189 w 190"/>
              <a:gd name="T7" fmla="*/ 2181 h 2182"/>
              <a:gd name="T8" fmla="*/ 0 60000 65536"/>
              <a:gd name="T9" fmla="*/ 0 60000 65536"/>
              <a:gd name="T10" fmla="*/ 0 60000 65536"/>
              <a:gd name="T11" fmla="*/ 0 60000 65536"/>
              <a:gd name="T12" fmla="*/ 0 w 190"/>
              <a:gd name="T13" fmla="*/ 0 h 2182"/>
              <a:gd name="T14" fmla="*/ 190 w 190"/>
              <a:gd name="T15" fmla="*/ 2182 h 2182"/>
            </a:gdLst>
            <a:ahLst/>
            <a:cxnLst>
              <a:cxn ang="T8">
                <a:pos x="T0" y="T1"/>
              </a:cxn>
              <a:cxn ang="T9">
                <a:pos x="T2" y="T3"/>
              </a:cxn>
              <a:cxn ang="T10">
                <a:pos x="T4" y="T5"/>
              </a:cxn>
              <a:cxn ang="T11">
                <a:pos x="T6" y="T7"/>
              </a:cxn>
            </a:cxnLst>
            <a:rect l="T12" t="T13" r="T14" b="T15"/>
            <a:pathLst>
              <a:path w="190" h="2182">
                <a:moveTo>
                  <a:pt x="189" y="0"/>
                </a:moveTo>
                <a:lnTo>
                  <a:pt x="0" y="0"/>
                </a:lnTo>
                <a:lnTo>
                  <a:pt x="0" y="2181"/>
                </a:lnTo>
                <a:lnTo>
                  <a:pt x="189" y="2181"/>
                </a:lnTo>
              </a:path>
            </a:pathLst>
          </a:custGeom>
          <a:noFill/>
          <a:ln w="25400" cap="rnd">
            <a:solidFill>
              <a:schemeClr val="tx1"/>
            </a:solidFill>
            <a:round/>
            <a:headEnd/>
            <a:tailEnd/>
          </a:ln>
        </p:spPr>
        <p:txBody>
          <a:bodyPr/>
          <a:lstStyle/>
          <a:p>
            <a:endParaRPr lang="zh-CN" altLang="en-US"/>
          </a:p>
        </p:txBody>
      </p:sp>
      <p:sp>
        <p:nvSpPr>
          <p:cNvPr id="21" name="矩形 20"/>
          <p:cNvSpPr/>
          <p:nvPr/>
        </p:nvSpPr>
        <p:spPr>
          <a:xfrm>
            <a:off x="8239140" y="1643050"/>
            <a:ext cx="2808312" cy="2031325"/>
          </a:xfrm>
          <a:prstGeom prst="rect">
            <a:avLst/>
          </a:prstGeom>
          <a:solidFill>
            <a:srgbClr val="B3FFB3"/>
          </a:solidFill>
          <a:ln w="38100">
            <a:solidFill>
              <a:srgbClr val="00B050"/>
            </a:solidFill>
          </a:ln>
        </p:spPr>
        <p:txBody>
          <a:bodyPr wrap="square">
            <a:spAutoFit/>
          </a:bodyPr>
          <a:lstStyle/>
          <a:p>
            <a:r>
              <a:rPr lang="en-US" altLang="zh-CN" b="1" dirty="0" smtClean="0">
                <a:latin typeface="+mj-ea"/>
                <a:ea typeface="+mj-ea"/>
              </a:rPr>
              <a:t>      </a:t>
            </a:r>
            <a:r>
              <a:rPr lang="zh-CN" altLang="zh-CN" b="1" dirty="0" smtClean="0"/>
              <a:t>各镇应当建设污水集中处理设施；流域内城镇新区应当将污水集中处理设施、城镇污水配套管网收运设施与有关市政设施同步建设</a:t>
            </a:r>
            <a:r>
              <a:rPr lang="zh-CN" altLang="en-US" b="1" dirty="0" smtClean="0"/>
              <a:t>（第二十五条、第二十六条）</a:t>
            </a:r>
            <a:endParaRPr lang="zh-CN" altLang="en-US" b="1" dirty="0">
              <a:latin typeface="+mj-ea"/>
              <a:ea typeface="+mj-ea"/>
            </a:endParaRPr>
          </a:p>
        </p:txBody>
      </p:sp>
    </p:spTree>
    <p:extLst>
      <p:ext uri="{BB962C8B-B14F-4D97-AF65-F5344CB8AC3E}">
        <p14:creationId xmlns="" xmlns:p14="http://schemas.microsoft.com/office/powerpoint/2010/main" val="9325986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extLst>
              <p:ext uri="{D42A27DB-BD31-4B8C-83A1-F6EECF244321}">
                <p14:modId xmlns="" xmlns:p14="http://schemas.microsoft.com/office/powerpoint/2010/main" val="2087834889"/>
              </p:ext>
            </p:extLst>
          </p:nvPr>
        </p:nvGraphicFramePr>
        <p:xfrm>
          <a:off x="191344" y="332656"/>
          <a:ext cx="109728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1"/>
          <p:cNvSpPr>
            <a:spLocks noChangeArrowheads="1"/>
          </p:cNvSpPr>
          <p:nvPr/>
        </p:nvSpPr>
        <p:spPr bwMode="auto">
          <a:xfrm>
            <a:off x="1523968" y="3000372"/>
            <a:ext cx="832824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9575" algn="l" defTabSz="914400" rtl="0" eaLnBrk="1" fontAlgn="base" latinLnBrk="0" hangingPunct="1">
              <a:lnSpc>
                <a:spcPct val="100000"/>
              </a:lnSpc>
              <a:spcBef>
                <a:spcPct val="0"/>
              </a:spcBef>
              <a:spcAft>
                <a:spcPct val="0"/>
              </a:spcAft>
              <a:buClrTx/>
              <a:buSzTx/>
              <a:buFontTx/>
              <a:buNone/>
              <a:tabLst/>
            </a:pPr>
            <a:endParaRPr kumimoji="0" lang="en-US" altLang="zh-CN" sz="1600" b="1" i="0" u="none" strike="noStrike" cap="none" normalizeH="0" baseline="0" dirty="0" smtClean="0">
              <a:ln>
                <a:noFill/>
              </a:ln>
              <a:solidFill>
                <a:schemeClr val="tx1"/>
              </a:solidFill>
              <a:effectLst/>
              <a:latin typeface="+mj-ea"/>
              <a:ea typeface="+mj-ea"/>
              <a:cs typeface="Times New Roman" pitchFamily="18" charset="0"/>
            </a:endParaRPr>
          </a:p>
          <a:p>
            <a:pPr marL="0" marR="0" lvl="0" indent="409575" algn="l" defTabSz="914400" rtl="0" eaLnBrk="1" fontAlgn="base" latinLnBrk="0" hangingPunct="1">
              <a:lnSpc>
                <a:spcPct val="100000"/>
              </a:lnSpc>
              <a:spcBef>
                <a:spcPct val="0"/>
              </a:spcBef>
              <a:spcAft>
                <a:spcPct val="0"/>
              </a:spcAft>
              <a:buClrTx/>
              <a:buSzTx/>
              <a:buFontTx/>
              <a:buNone/>
              <a:tabLst/>
            </a:pPr>
            <a:endParaRPr lang="en-US" altLang="zh-CN" sz="1600" b="1" dirty="0" smtClean="0">
              <a:latin typeface="+mj-ea"/>
              <a:ea typeface="+mj-ea"/>
              <a:cs typeface="Times New Roman" pitchFamily="18" charset="0"/>
            </a:endParaRPr>
          </a:p>
          <a:p>
            <a:pPr marL="0" marR="0" lvl="0" indent="409575" algn="l" defTabSz="914400" rtl="0" eaLnBrk="1" fontAlgn="base" latinLnBrk="0" hangingPunct="1">
              <a:lnSpc>
                <a:spcPct val="100000"/>
              </a:lnSpc>
              <a:spcBef>
                <a:spcPct val="0"/>
              </a:spcBef>
              <a:spcAft>
                <a:spcPct val="0"/>
              </a:spcAft>
              <a:buClrTx/>
              <a:buSzTx/>
              <a:buFontTx/>
              <a:buNone/>
              <a:tabLst/>
            </a:pPr>
            <a:endParaRPr kumimoji="0" lang="en-US" altLang="zh-CN" sz="1600" b="1" i="0" u="none" strike="noStrike" cap="none" normalizeH="0" baseline="0" dirty="0" smtClean="0">
              <a:ln>
                <a:noFill/>
              </a:ln>
              <a:solidFill>
                <a:schemeClr val="tx1"/>
              </a:solidFill>
              <a:effectLst/>
              <a:latin typeface="+mj-ea"/>
              <a:ea typeface="+mj-ea"/>
              <a:cs typeface="Times New Roman" pitchFamily="18" charset="0"/>
            </a:endParaRPr>
          </a:p>
          <a:p>
            <a:pPr marL="0" marR="0" lvl="0" indent="409575" algn="l" defTabSz="914400" rtl="0" eaLnBrk="1" fontAlgn="base" latinLnBrk="0" hangingPunct="1">
              <a:lnSpc>
                <a:spcPct val="100000"/>
              </a:lnSpc>
              <a:spcBef>
                <a:spcPct val="0"/>
              </a:spcBef>
              <a:spcAft>
                <a:spcPct val="0"/>
              </a:spcAft>
              <a:buClrTx/>
              <a:buSzTx/>
              <a:buFontTx/>
              <a:buNone/>
              <a:tabLst/>
            </a:pPr>
            <a:endParaRPr lang="en-US" altLang="zh-CN" sz="1600" b="1" dirty="0" smtClean="0">
              <a:latin typeface="+mj-ea"/>
              <a:ea typeface="+mj-ea"/>
              <a:cs typeface="Times New Roman" pitchFamily="18" charset="0"/>
            </a:endParaRPr>
          </a:p>
          <a:p>
            <a:pPr marL="0" marR="0" lvl="0" indent="409575" algn="l" defTabSz="914400" rtl="0" eaLnBrk="1" fontAlgn="base" latinLnBrk="0" hangingPunct="1">
              <a:lnSpc>
                <a:spcPct val="100000"/>
              </a:lnSpc>
              <a:spcBef>
                <a:spcPct val="0"/>
              </a:spcBef>
              <a:spcAft>
                <a:spcPct val="0"/>
              </a:spcAft>
              <a:buClrTx/>
              <a:buSzTx/>
              <a:buFontTx/>
              <a:buNone/>
              <a:tabLst/>
            </a:pPr>
            <a:endParaRPr kumimoji="0" lang="en-US" altLang="zh-CN" sz="1600" b="1" i="0" u="none" strike="noStrike" cap="none" normalizeH="0" baseline="0" dirty="0" smtClean="0">
              <a:ln>
                <a:noFill/>
              </a:ln>
              <a:solidFill>
                <a:schemeClr val="tx1"/>
              </a:solidFill>
              <a:effectLst/>
              <a:latin typeface="+mj-ea"/>
              <a:ea typeface="+mj-ea"/>
              <a:cs typeface="Times New Roman" pitchFamily="18" charset="0"/>
            </a:endParaRPr>
          </a:p>
        </p:txBody>
      </p:sp>
      <p:grpSp>
        <p:nvGrpSpPr>
          <p:cNvPr id="7" name="Group 3"/>
          <p:cNvGrpSpPr>
            <a:grpSpLocks/>
          </p:cNvGrpSpPr>
          <p:nvPr/>
        </p:nvGrpSpPr>
        <p:grpSpPr bwMode="auto">
          <a:xfrm>
            <a:off x="1452530" y="1643050"/>
            <a:ext cx="9040717" cy="2072315"/>
            <a:chOff x="1208" y="1933"/>
            <a:chExt cx="3919" cy="1018"/>
          </a:xfrm>
        </p:grpSpPr>
        <p:sp>
          <p:nvSpPr>
            <p:cNvPr id="8" name="Freeform 4"/>
            <p:cNvSpPr>
              <a:spLocks/>
            </p:cNvSpPr>
            <p:nvPr/>
          </p:nvSpPr>
          <p:spPr bwMode="auto">
            <a:xfrm>
              <a:off x="1748" y="2432"/>
              <a:ext cx="2857" cy="100"/>
            </a:xfrm>
            <a:custGeom>
              <a:avLst/>
              <a:gdLst>
                <a:gd name="T0" fmla="*/ 2856 w 2857"/>
                <a:gd name="T1" fmla="*/ 99 h 100"/>
                <a:gd name="T2" fmla="*/ 2856 w 2857"/>
                <a:gd name="T3" fmla="*/ 0 h 100"/>
                <a:gd name="T4" fmla="*/ 0 w 2857"/>
                <a:gd name="T5" fmla="*/ 0 h 100"/>
                <a:gd name="T6" fmla="*/ 0 w 2857"/>
                <a:gd name="T7" fmla="*/ 99 h 100"/>
                <a:gd name="T8" fmla="*/ 0 60000 65536"/>
                <a:gd name="T9" fmla="*/ 0 60000 65536"/>
                <a:gd name="T10" fmla="*/ 0 60000 65536"/>
                <a:gd name="T11" fmla="*/ 0 60000 65536"/>
                <a:gd name="T12" fmla="*/ 0 w 2857"/>
                <a:gd name="T13" fmla="*/ 0 h 100"/>
                <a:gd name="T14" fmla="*/ 2857 w 2857"/>
                <a:gd name="T15" fmla="*/ 100 h 100"/>
              </a:gdLst>
              <a:ahLst/>
              <a:cxnLst>
                <a:cxn ang="T8">
                  <a:pos x="T0" y="T1"/>
                </a:cxn>
                <a:cxn ang="T9">
                  <a:pos x="T2" y="T3"/>
                </a:cxn>
                <a:cxn ang="T10">
                  <a:pos x="T4" y="T5"/>
                </a:cxn>
                <a:cxn ang="T11">
                  <a:pos x="T6" y="T7"/>
                </a:cxn>
              </a:cxnLst>
              <a:rect l="T12" t="T13" r="T14" b="T15"/>
              <a:pathLst>
                <a:path w="2857" h="100">
                  <a:moveTo>
                    <a:pt x="2856" y="99"/>
                  </a:moveTo>
                  <a:lnTo>
                    <a:pt x="2856" y="0"/>
                  </a:lnTo>
                  <a:lnTo>
                    <a:pt x="0" y="0"/>
                  </a:lnTo>
                  <a:lnTo>
                    <a:pt x="0" y="99"/>
                  </a:lnTo>
                </a:path>
              </a:pathLst>
            </a:custGeom>
            <a:noFill/>
            <a:ln w="25400" cap="rnd">
              <a:solidFill>
                <a:schemeClr val="tx1"/>
              </a:solidFill>
              <a:round/>
              <a:headEnd/>
              <a:tailEnd/>
            </a:ln>
          </p:spPr>
          <p:txBody>
            <a:bodyPr/>
            <a:lstStyle/>
            <a:p>
              <a:endParaRPr lang="zh-CN" altLang="en-US" b="1">
                <a:latin typeface="+mj-ea"/>
                <a:ea typeface="+mj-ea"/>
              </a:endParaRPr>
            </a:p>
          </p:txBody>
        </p:sp>
        <p:sp>
          <p:nvSpPr>
            <p:cNvPr id="9" name="Rectangle 5"/>
            <p:cNvSpPr>
              <a:spLocks noChangeArrowheads="1"/>
            </p:cNvSpPr>
            <p:nvPr/>
          </p:nvSpPr>
          <p:spPr bwMode="auto">
            <a:xfrm>
              <a:off x="1208" y="2552"/>
              <a:ext cx="996" cy="399"/>
            </a:xfrm>
            <a:prstGeom prst="rect">
              <a:avLst/>
            </a:prstGeom>
            <a:solidFill>
              <a:srgbClr val="B3FFB3"/>
            </a:solidFill>
            <a:ln>
              <a:headEnd/>
              <a:tailEnd/>
            </a:ln>
          </p:spPr>
          <p:style>
            <a:lnRef idx="2">
              <a:schemeClr val="accent1"/>
            </a:lnRef>
            <a:fillRef idx="1">
              <a:schemeClr val="lt1"/>
            </a:fillRef>
            <a:effectRef idx="0">
              <a:schemeClr val="accent1"/>
            </a:effectRef>
            <a:fontRef idx="minor">
              <a:schemeClr val="dk1"/>
            </a:fontRef>
          </p:style>
          <p:txBody>
            <a:bodyPr wrap="none" anchor="ctr"/>
            <a:lstStyle/>
            <a:p>
              <a:pPr marL="190500" indent="-190500" defTabSz="762000">
                <a:defRPr/>
              </a:pPr>
              <a:r>
                <a:rPr lang="zh-CN" altLang="zh-CN" b="1" dirty="0" smtClean="0">
                  <a:latin typeface="华文楷体" pitchFamily="2" charset="-122"/>
                  <a:ea typeface="华文楷体" pitchFamily="2" charset="-122"/>
                </a:rPr>
                <a:t>制定农业面源污染</a:t>
              </a:r>
              <a:endParaRPr lang="en-US" altLang="zh-CN" b="1" dirty="0" smtClean="0">
                <a:latin typeface="华文楷体" pitchFamily="2" charset="-122"/>
                <a:ea typeface="华文楷体" pitchFamily="2" charset="-122"/>
              </a:endParaRPr>
            </a:p>
            <a:p>
              <a:pPr marL="190500" indent="-190500" algn="ctr" defTabSz="762000">
                <a:defRPr/>
              </a:pPr>
              <a:r>
                <a:rPr lang="zh-CN" altLang="zh-CN" b="1" dirty="0" smtClean="0">
                  <a:latin typeface="华文楷体" pitchFamily="2" charset="-122"/>
                  <a:ea typeface="华文楷体" pitchFamily="2" charset="-122"/>
                </a:rPr>
                <a:t>综合防治方案</a:t>
              </a:r>
              <a:endParaRPr lang="en-US" altLang="zh-CN" b="1" dirty="0" smtClean="0">
                <a:latin typeface="华文楷体" pitchFamily="2" charset="-122"/>
                <a:ea typeface="华文楷体" pitchFamily="2" charset="-122"/>
              </a:endParaRPr>
            </a:p>
            <a:p>
              <a:pPr marL="190500" indent="-190500" algn="ctr" defTabSz="762000">
                <a:defRPr/>
              </a:pPr>
              <a:r>
                <a:rPr lang="zh-CN" altLang="en-US" b="1" dirty="0" smtClean="0">
                  <a:latin typeface="华文楷体" pitchFamily="2" charset="-122"/>
                  <a:ea typeface="华文楷体" pitchFamily="2" charset="-122"/>
                </a:rPr>
                <a:t>（第二十八条）</a:t>
              </a:r>
              <a:endParaRPr lang="en-US" altLang="ko-KR" b="1" dirty="0">
                <a:latin typeface="华文楷体" pitchFamily="2" charset="-122"/>
                <a:ea typeface="华文楷体" pitchFamily="2" charset="-122"/>
              </a:endParaRPr>
            </a:p>
          </p:txBody>
        </p:sp>
        <p:sp>
          <p:nvSpPr>
            <p:cNvPr id="10" name="Rectangle 6"/>
            <p:cNvSpPr>
              <a:spLocks noChangeArrowheads="1"/>
            </p:cNvSpPr>
            <p:nvPr/>
          </p:nvSpPr>
          <p:spPr bwMode="auto">
            <a:xfrm>
              <a:off x="2437" y="1933"/>
              <a:ext cx="1428" cy="254"/>
            </a:xfrm>
            <a:prstGeom prst="rect">
              <a:avLst/>
            </a:prstGeom>
            <a:solidFill>
              <a:srgbClr val="B3FFB3"/>
            </a:solidFill>
            <a:ln>
              <a:headEnd/>
              <a:tailEnd/>
            </a:ln>
          </p:spPr>
          <p:style>
            <a:lnRef idx="2">
              <a:schemeClr val="accent2"/>
            </a:lnRef>
            <a:fillRef idx="1">
              <a:schemeClr val="lt1"/>
            </a:fillRef>
            <a:effectRef idx="0">
              <a:schemeClr val="accent2"/>
            </a:effectRef>
            <a:fontRef idx="minor">
              <a:schemeClr val="dk1"/>
            </a:fontRef>
          </p:style>
          <p:txBody>
            <a:bodyPr lIns="82550" tIns="41275" rIns="82550" bIns="41275" anchor="ctr"/>
            <a:lstStyle/>
            <a:p>
              <a:pPr marL="190500" indent="-190500" algn="ctr" defTabSz="762000">
                <a:defRPr/>
              </a:pPr>
              <a:r>
                <a:rPr lang="en-US" altLang="zh-CN" sz="2400" b="1" dirty="0" smtClean="0">
                  <a:solidFill>
                    <a:schemeClr val="tx1"/>
                  </a:solidFill>
                  <a:latin typeface="+mj-ea"/>
                  <a:ea typeface="+mj-ea"/>
                </a:rPr>
                <a:t>3</a:t>
              </a:r>
              <a:r>
                <a:rPr lang="zh-CN" altLang="en-US" sz="2400" b="1" dirty="0" smtClean="0">
                  <a:solidFill>
                    <a:schemeClr val="tx1"/>
                  </a:solidFill>
                  <a:latin typeface="+mj-ea"/>
                  <a:ea typeface="+mj-ea"/>
                </a:rPr>
                <a:t>、农业面源污染防治</a:t>
              </a:r>
              <a:endParaRPr lang="en-US" altLang="ko-KR" sz="2400" b="1" dirty="0">
                <a:solidFill>
                  <a:schemeClr val="tx1"/>
                </a:solidFill>
                <a:latin typeface="+mj-ea"/>
                <a:ea typeface="+mj-ea"/>
              </a:endParaRPr>
            </a:p>
          </p:txBody>
        </p:sp>
        <p:sp>
          <p:nvSpPr>
            <p:cNvPr id="12" name="Rectangle 8"/>
            <p:cNvSpPr>
              <a:spLocks noChangeArrowheads="1"/>
            </p:cNvSpPr>
            <p:nvPr/>
          </p:nvSpPr>
          <p:spPr bwMode="auto">
            <a:xfrm>
              <a:off x="2702" y="2552"/>
              <a:ext cx="963" cy="252"/>
            </a:xfrm>
            <a:prstGeom prst="rect">
              <a:avLst/>
            </a:prstGeom>
            <a:solidFill>
              <a:srgbClr val="B3FFB3"/>
            </a:solidFill>
            <a:ln>
              <a:headEnd/>
              <a:tailEnd/>
            </a:ln>
          </p:spPr>
          <p:style>
            <a:lnRef idx="2">
              <a:schemeClr val="accent2"/>
            </a:lnRef>
            <a:fillRef idx="1">
              <a:schemeClr val="lt1"/>
            </a:fillRef>
            <a:effectRef idx="0">
              <a:schemeClr val="accent2"/>
            </a:effectRef>
            <a:fontRef idx="minor">
              <a:schemeClr val="dk1"/>
            </a:fontRef>
          </p:style>
          <p:txBody>
            <a:bodyPr lIns="82550" tIns="41275" rIns="82550" bIns="41275" anchor="ctr"/>
            <a:lstStyle/>
            <a:p>
              <a:pPr marL="190500" indent="-190500" defTabSz="762000">
                <a:defRPr/>
              </a:pPr>
              <a:r>
                <a:rPr lang="zh-CN" altLang="zh-CN" b="1" dirty="0" smtClean="0">
                  <a:latin typeface="华文楷体" pitchFamily="2" charset="-122"/>
                  <a:ea typeface="华文楷体" pitchFamily="2" charset="-122"/>
                </a:rPr>
                <a:t>畜禽养殖分区管理</a:t>
              </a:r>
              <a:r>
                <a:rPr lang="zh-CN" altLang="en-US" b="1" dirty="0" smtClean="0">
                  <a:latin typeface="华文楷体" pitchFamily="2" charset="-122"/>
                  <a:ea typeface="华文楷体" pitchFamily="2" charset="-122"/>
                </a:rPr>
                <a:t>（第二十九条）</a:t>
              </a:r>
              <a:endParaRPr lang="en-US" altLang="ko-KR" b="1" dirty="0" smtClean="0">
                <a:latin typeface="华文楷体" pitchFamily="2" charset="-122"/>
                <a:ea typeface="华文楷体" pitchFamily="2" charset="-122"/>
              </a:endParaRPr>
            </a:p>
          </p:txBody>
        </p:sp>
        <p:sp>
          <p:nvSpPr>
            <p:cNvPr id="13" name="Rectangle 9"/>
            <p:cNvSpPr>
              <a:spLocks noChangeArrowheads="1"/>
            </p:cNvSpPr>
            <p:nvPr/>
          </p:nvSpPr>
          <p:spPr bwMode="auto">
            <a:xfrm>
              <a:off x="4097" y="2552"/>
              <a:ext cx="1030" cy="252"/>
            </a:xfrm>
            <a:prstGeom prst="rect">
              <a:avLst/>
            </a:prstGeom>
            <a:solidFill>
              <a:srgbClr val="B3FFB3"/>
            </a:solidFill>
            <a:ln>
              <a:headEnd/>
              <a:tailEnd/>
            </a:ln>
          </p:spPr>
          <p:style>
            <a:lnRef idx="2">
              <a:schemeClr val="accent2"/>
            </a:lnRef>
            <a:fillRef idx="1">
              <a:schemeClr val="lt1"/>
            </a:fillRef>
            <a:effectRef idx="0">
              <a:schemeClr val="accent2"/>
            </a:effectRef>
            <a:fontRef idx="minor">
              <a:schemeClr val="dk1"/>
            </a:fontRef>
          </p:style>
          <p:txBody>
            <a:bodyPr lIns="82550" tIns="41275" rIns="82550" bIns="41275" anchor="ctr"/>
            <a:lstStyle/>
            <a:p>
              <a:pPr marL="190500" indent="-190500" defTabSz="762000">
                <a:defRPr/>
              </a:pPr>
              <a:r>
                <a:rPr lang="zh-CN" altLang="zh-CN" b="1" dirty="0" smtClean="0">
                  <a:latin typeface="华文楷体" pitchFamily="2" charset="-122"/>
                  <a:ea typeface="华文楷体" pitchFamily="2" charset="-122"/>
                </a:rPr>
                <a:t>渔业主管部门定</a:t>
              </a:r>
              <a:r>
                <a:rPr lang="zh-CN" altLang="en-US" b="1" dirty="0" smtClean="0">
                  <a:latin typeface="华文楷体" pitchFamily="2" charset="-122"/>
                  <a:ea typeface="华文楷体" pitchFamily="2" charset="-122"/>
                </a:rPr>
                <a:t>期</a:t>
              </a:r>
              <a:r>
                <a:rPr lang="zh-CN" altLang="zh-CN" b="1" dirty="0" smtClean="0">
                  <a:latin typeface="华文楷体" pitchFamily="2" charset="-122"/>
                  <a:ea typeface="华文楷体" pitchFamily="2" charset="-122"/>
                </a:rPr>
                <a:t>监测</a:t>
              </a:r>
              <a:r>
                <a:rPr lang="zh-CN" altLang="en-US" b="1" dirty="0" smtClean="0">
                  <a:latin typeface="华文楷体" pitchFamily="2" charset="-122"/>
                  <a:ea typeface="华文楷体" pitchFamily="2" charset="-122"/>
                </a:rPr>
                <a:t>（第三十条）</a:t>
              </a:r>
              <a:endParaRPr lang="en-US" altLang="ko-KR" b="1" dirty="0" smtClean="0">
                <a:latin typeface="华文楷体" pitchFamily="2" charset="-122"/>
                <a:ea typeface="华文楷体" pitchFamily="2" charset="-122"/>
              </a:endParaRPr>
            </a:p>
          </p:txBody>
        </p:sp>
        <p:sp>
          <p:nvSpPr>
            <p:cNvPr id="14" name="Line 10"/>
            <p:cNvSpPr>
              <a:spLocks noChangeShapeType="1"/>
            </p:cNvSpPr>
            <p:nvPr/>
          </p:nvSpPr>
          <p:spPr bwMode="auto">
            <a:xfrm>
              <a:off x="3179" y="2198"/>
              <a:ext cx="0" cy="345"/>
            </a:xfrm>
            <a:prstGeom prst="line">
              <a:avLst/>
            </a:prstGeom>
            <a:noFill/>
            <a:ln w="25400">
              <a:solidFill>
                <a:schemeClr val="tx1"/>
              </a:solidFill>
              <a:round/>
              <a:headEnd/>
              <a:tailEnd/>
            </a:ln>
          </p:spPr>
          <p:txBody>
            <a:bodyPr/>
            <a:lstStyle/>
            <a:p>
              <a:endParaRPr lang="zh-CN" altLang="en-US" b="1">
                <a:latin typeface="+mj-ea"/>
                <a:ea typeface="+mj-ea"/>
              </a:endParaRPr>
            </a:p>
          </p:txBody>
        </p:sp>
      </p:grpSp>
      <p:sp>
        <p:nvSpPr>
          <p:cNvPr id="15" name="Line 10"/>
          <p:cNvSpPr>
            <a:spLocks noChangeShapeType="1"/>
          </p:cNvSpPr>
          <p:nvPr/>
        </p:nvSpPr>
        <p:spPr bwMode="auto">
          <a:xfrm>
            <a:off x="6024562" y="3429000"/>
            <a:ext cx="0" cy="1091083"/>
          </a:xfrm>
          <a:prstGeom prst="line">
            <a:avLst/>
          </a:prstGeom>
          <a:noFill/>
          <a:ln w="25400">
            <a:solidFill>
              <a:schemeClr val="tx1"/>
            </a:solidFill>
            <a:round/>
            <a:headEnd/>
            <a:tailEnd/>
          </a:ln>
        </p:spPr>
        <p:txBody>
          <a:bodyPr/>
          <a:lstStyle/>
          <a:p>
            <a:endParaRPr lang="zh-CN" altLang="en-US" b="1">
              <a:latin typeface="+mj-ea"/>
              <a:ea typeface="+mj-ea"/>
            </a:endParaRPr>
          </a:p>
        </p:txBody>
      </p:sp>
      <p:sp>
        <p:nvSpPr>
          <p:cNvPr id="16" name="Freeform 4"/>
          <p:cNvSpPr>
            <a:spLocks/>
          </p:cNvSpPr>
          <p:nvPr/>
        </p:nvSpPr>
        <p:spPr bwMode="auto">
          <a:xfrm>
            <a:off x="2595538" y="4357694"/>
            <a:ext cx="7000924" cy="232768"/>
          </a:xfrm>
          <a:custGeom>
            <a:avLst/>
            <a:gdLst>
              <a:gd name="T0" fmla="*/ 2856 w 2857"/>
              <a:gd name="T1" fmla="*/ 99 h 100"/>
              <a:gd name="T2" fmla="*/ 2856 w 2857"/>
              <a:gd name="T3" fmla="*/ 0 h 100"/>
              <a:gd name="T4" fmla="*/ 0 w 2857"/>
              <a:gd name="T5" fmla="*/ 0 h 100"/>
              <a:gd name="T6" fmla="*/ 0 w 2857"/>
              <a:gd name="T7" fmla="*/ 99 h 100"/>
              <a:gd name="T8" fmla="*/ 0 60000 65536"/>
              <a:gd name="T9" fmla="*/ 0 60000 65536"/>
              <a:gd name="T10" fmla="*/ 0 60000 65536"/>
              <a:gd name="T11" fmla="*/ 0 60000 65536"/>
              <a:gd name="T12" fmla="*/ 0 w 2857"/>
              <a:gd name="T13" fmla="*/ 0 h 100"/>
              <a:gd name="T14" fmla="*/ 2857 w 2857"/>
              <a:gd name="T15" fmla="*/ 100 h 100"/>
            </a:gdLst>
            <a:ahLst/>
            <a:cxnLst>
              <a:cxn ang="T8">
                <a:pos x="T0" y="T1"/>
              </a:cxn>
              <a:cxn ang="T9">
                <a:pos x="T2" y="T3"/>
              </a:cxn>
              <a:cxn ang="T10">
                <a:pos x="T4" y="T5"/>
              </a:cxn>
              <a:cxn ang="T11">
                <a:pos x="T6" y="T7"/>
              </a:cxn>
            </a:cxnLst>
            <a:rect l="T12" t="T13" r="T14" b="T15"/>
            <a:pathLst>
              <a:path w="2857" h="100">
                <a:moveTo>
                  <a:pt x="2856" y="99"/>
                </a:moveTo>
                <a:lnTo>
                  <a:pt x="2856" y="0"/>
                </a:lnTo>
                <a:lnTo>
                  <a:pt x="0" y="0"/>
                </a:lnTo>
                <a:lnTo>
                  <a:pt x="0" y="99"/>
                </a:lnTo>
              </a:path>
            </a:pathLst>
          </a:custGeom>
          <a:noFill/>
          <a:ln w="25400" cap="rnd">
            <a:solidFill>
              <a:schemeClr val="tx1"/>
            </a:solidFill>
            <a:round/>
            <a:headEnd/>
            <a:tailEnd/>
          </a:ln>
        </p:spPr>
        <p:txBody>
          <a:bodyPr/>
          <a:lstStyle/>
          <a:p>
            <a:endParaRPr lang="zh-CN" altLang="en-US" b="1">
              <a:latin typeface="+mj-ea"/>
              <a:ea typeface="+mj-ea"/>
            </a:endParaRPr>
          </a:p>
        </p:txBody>
      </p:sp>
      <p:sp>
        <p:nvSpPr>
          <p:cNvPr id="17" name="Rectangle 7"/>
          <p:cNvSpPr>
            <a:spLocks noChangeArrowheads="1"/>
          </p:cNvSpPr>
          <p:nvPr/>
        </p:nvSpPr>
        <p:spPr bwMode="auto">
          <a:xfrm>
            <a:off x="1452530" y="4500570"/>
            <a:ext cx="2571768" cy="1594530"/>
          </a:xfrm>
          <a:prstGeom prst="rect">
            <a:avLst/>
          </a:prstGeom>
          <a:solidFill>
            <a:srgbClr val="B3FFB3"/>
          </a:solidFill>
          <a:ln>
            <a:headEnd/>
            <a:tailEnd/>
          </a:ln>
        </p:spPr>
        <p:style>
          <a:lnRef idx="2">
            <a:schemeClr val="accent2"/>
          </a:lnRef>
          <a:fillRef idx="1">
            <a:schemeClr val="lt1"/>
          </a:fillRef>
          <a:effectRef idx="0">
            <a:schemeClr val="accent2"/>
          </a:effectRef>
          <a:fontRef idx="minor">
            <a:schemeClr val="dk1"/>
          </a:fontRef>
        </p:style>
        <p:txBody>
          <a:bodyPr lIns="82550" tIns="41275" rIns="82550" bIns="41275" anchor="ctr"/>
          <a:lstStyle/>
          <a:p>
            <a:pPr marL="190500" indent="-190500" defTabSz="762000">
              <a:defRPr/>
            </a:pPr>
            <a:r>
              <a:rPr lang="en-US" altLang="zh-CN" b="1" dirty="0" smtClean="0">
                <a:latin typeface="华文楷体" pitchFamily="2" charset="-122"/>
                <a:ea typeface="华文楷体" pitchFamily="2" charset="-122"/>
              </a:rPr>
              <a:t>   </a:t>
            </a:r>
            <a:r>
              <a:rPr lang="zh-CN" altLang="zh-CN" b="1" dirty="0" smtClean="0">
                <a:latin typeface="华文楷体" pitchFamily="2" charset="-122"/>
                <a:ea typeface="华文楷体" pitchFamily="2" charset="-122"/>
              </a:rPr>
              <a:t>禁养区</a:t>
            </a:r>
            <a:r>
              <a:rPr lang="zh-CN" altLang="en-US" b="1" dirty="0" smtClean="0">
                <a:latin typeface="华文楷体" pitchFamily="2" charset="-122"/>
                <a:ea typeface="华文楷体" pitchFamily="2" charset="-122"/>
              </a:rPr>
              <a:t>（不得从事畜禽养殖业，已有的畜禽养殖场所应当限期关闭或者搬迁，并依法予以适当补偿）</a:t>
            </a:r>
            <a:endParaRPr lang="en-US" altLang="ko-KR" b="1" dirty="0">
              <a:latin typeface="华文楷体" pitchFamily="2" charset="-122"/>
              <a:ea typeface="华文楷体" pitchFamily="2" charset="-122"/>
            </a:endParaRPr>
          </a:p>
        </p:txBody>
      </p:sp>
      <p:sp>
        <p:nvSpPr>
          <p:cNvPr id="18" name="Rectangle 8"/>
          <p:cNvSpPr>
            <a:spLocks noChangeArrowheads="1"/>
          </p:cNvSpPr>
          <p:nvPr/>
        </p:nvSpPr>
        <p:spPr bwMode="auto">
          <a:xfrm>
            <a:off x="8167702" y="4572008"/>
            <a:ext cx="2000264" cy="1094464"/>
          </a:xfrm>
          <a:prstGeom prst="rect">
            <a:avLst/>
          </a:prstGeom>
          <a:solidFill>
            <a:srgbClr val="B3FFB3"/>
          </a:solidFill>
          <a:ln>
            <a:headEnd/>
            <a:tailEnd/>
          </a:ln>
        </p:spPr>
        <p:style>
          <a:lnRef idx="2">
            <a:schemeClr val="accent2"/>
          </a:lnRef>
          <a:fillRef idx="1">
            <a:schemeClr val="lt1"/>
          </a:fillRef>
          <a:effectRef idx="0">
            <a:schemeClr val="accent2"/>
          </a:effectRef>
          <a:fontRef idx="minor">
            <a:schemeClr val="dk1"/>
          </a:fontRef>
        </p:style>
        <p:txBody>
          <a:bodyPr lIns="82550" tIns="41275" rIns="82550" bIns="41275" anchor="ctr"/>
          <a:lstStyle/>
          <a:p>
            <a:pPr marL="190500" indent="-190500" algn="ctr" defTabSz="762000">
              <a:defRPr/>
            </a:pPr>
            <a:r>
              <a:rPr lang="zh-CN" altLang="en-US" b="1" dirty="0" smtClean="0">
                <a:latin typeface="华文楷体" pitchFamily="2" charset="-122"/>
                <a:ea typeface="华文楷体" pitchFamily="2" charset="-122"/>
              </a:rPr>
              <a:t>适养区</a:t>
            </a:r>
            <a:endParaRPr lang="en-US" altLang="ko-KR" b="1" dirty="0">
              <a:latin typeface="华文楷体" pitchFamily="2" charset="-122"/>
              <a:ea typeface="华文楷体" pitchFamily="2" charset="-122"/>
            </a:endParaRPr>
          </a:p>
        </p:txBody>
      </p:sp>
      <p:sp>
        <p:nvSpPr>
          <p:cNvPr id="19" name="Rectangle 8"/>
          <p:cNvSpPr>
            <a:spLocks noChangeArrowheads="1"/>
          </p:cNvSpPr>
          <p:nvPr/>
        </p:nvSpPr>
        <p:spPr bwMode="auto">
          <a:xfrm>
            <a:off x="4881554" y="4500570"/>
            <a:ext cx="2428892" cy="1643074"/>
          </a:xfrm>
          <a:prstGeom prst="rect">
            <a:avLst/>
          </a:prstGeom>
          <a:solidFill>
            <a:srgbClr val="B3FFB3"/>
          </a:solidFill>
          <a:ln>
            <a:headEnd/>
            <a:tailEnd/>
          </a:ln>
        </p:spPr>
        <p:style>
          <a:lnRef idx="2">
            <a:schemeClr val="accent2"/>
          </a:lnRef>
          <a:fillRef idx="1">
            <a:schemeClr val="lt1"/>
          </a:fillRef>
          <a:effectRef idx="0">
            <a:schemeClr val="accent2"/>
          </a:effectRef>
          <a:fontRef idx="minor">
            <a:schemeClr val="dk1"/>
          </a:fontRef>
        </p:style>
        <p:txBody>
          <a:bodyPr lIns="82550" tIns="41275" rIns="82550" bIns="41275" anchor="ctr"/>
          <a:lstStyle/>
          <a:p>
            <a:pPr marL="190500" indent="-190500" defTabSz="762000">
              <a:defRPr/>
            </a:pPr>
            <a:r>
              <a:rPr lang="en-US" altLang="zh-CN" b="1" dirty="0" smtClean="0">
                <a:latin typeface="华文楷体" pitchFamily="2" charset="-122"/>
                <a:ea typeface="华文楷体" pitchFamily="2" charset="-122"/>
              </a:rPr>
              <a:t>    </a:t>
            </a:r>
            <a:r>
              <a:rPr lang="zh-CN" altLang="zh-CN" b="1" dirty="0" smtClean="0">
                <a:latin typeface="华文楷体" pitchFamily="2" charset="-122"/>
                <a:ea typeface="华文楷体" pitchFamily="2" charset="-122"/>
              </a:rPr>
              <a:t>限养区</a:t>
            </a:r>
            <a:r>
              <a:rPr lang="zh-CN" altLang="en-US" b="1" dirty="0" smtClean="0">
                <a:latin typeface="华文楷体" pitchFamily="2" charset="-122"/>
                <a:ea typeface="华文楷体" pitchFamily="2" charset="-122"/>
              </a:rPr>
              <a:t>（不得新建、扩建养殖场或者养殖小区</a:t>
            </a:r>
            <a:r>
              <a:rPr lang="en-US" altLang="zh-CN" b="1" dirty="0" smtClean="0">
                <a:latin typeface="华文楷体" pitchFamily="2" charset="-122"/>
                <a:ea typeface="华文楷体" pitchFamily="2" charset="-122"/>
              </a:rPr>
              <a:t>;</a:t>
            </a:r>
            <a:r>
              <a:rPr lang="zh-CN" altLang="en-US" b="1" dirty="0" smtClean="0">
                <a:latin typeface="华文楷体" pitchFamily="2" charset="-122"/>
                <a:ea typeface="华文楷体" pitchFamily="2" charset="-122"/>
              </a:rPr>
              <a:t>改建养殖场或者养殖小区的，必须削减污染物排放量）</a:t>
            </a:r>
            <a:endParaRPr lang="en-US" altLang="ko-KR" b="1" dirty="0" smtClean="0">
              <a:latin typeface="华文楷体" pitchFamily="2" charset="-122"/>
              <a:ea typeface="华文楷体" pitchFamily="2" charset="-122"/>
            </a:endParaRPr>
          </a:p>
        </p:txBody>
      </p:sp>
    </p:spTree>
    <p:extLst>
      <p:ext uri="{BB962C8B-B14F-4D97-AF65-F5344CB8AC3E}">
        <p14:creationId xmlns="" xmlns:p14="http://schemas.microsoft.com/office/powerpoint/2010/main" val="9325986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199456" y="2204864"/>
            <a:ext cx="9469052" cy="1368152"/>
            <a:chOff x="1199456" y="2204864"/>
            <a:chExt cx="9469052" cy="1368152"/>
          </a:xfrm>
        </p:grpSpPr>
        <p:sp>
          <p:nvSpPr>
            <p:cNvPr id="5" name="矩形 4"/>
            <p:cNvSpPr/>
            <p:nvPr/>
          </p:nvSpPr>
          <p:spPr>
            <a:xfrm>
              <a:off x="2135560" y="2348880"/>
              <a:ext cx="8532948" cy="1080120"/>
            </a:xfrm>
            <a:prstGeom prst="rect">
              <a:avLst/>
            </a:prstGeom>
            <a:solidFill>
              <a:srgbClr val="8B639D"/>
            </a:solidFill>
            <a:ln>
              <a:solidFill>
                <a:srgbClr val="B3F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3200" b="1" dirty="0">
                  <a:latin typeface="微软雅黑" pitchFamily="34" charset="-122"/>
                  <a:ea typeface="微软雅黑" pitchFamily="34" charset="-122"/>
                </a:rPr>
                <a:t>《</a:t>
              </a:r>
              <a:r>
                <a:rPr lang="zh-CN" altLang="en-US" sz="3200" b="1" dirty="0">
                  <a:latin typeface="微软雅黑" pitchFamily="34" charset="-122"/>
                  <a:ea typeface="微软雅黑" pitchFamily="34" charset="-122"/>
                </a:rPr>
                <a:t>江门市潭江流域水质保护条例</a:t>
              </a:r>
              <a:r>
                <a:rPr lang="en-US" altLang="zh-CN" sz="3200" b="1" dirty="0">
                  <a:latin typeface="微软雅黑" pitchFamily="34" charset="-122"/>
                  <a:ea typeface="微软雅黑" pitchFamily="34" charset="-122"/>
                </a:rPr>
                <a:t>》</a:t>
              </a:r>
              <a:r>
                <a:rPr lang="zh-CN" altLang="en-US" sz="3200" b="1" dirty="0">
                  <a:latin typeface="微软雅黑" pitchFamily="34" charset="-122"/>
                  <a:ea typeface="微软雅黑" pitchFamily="34" charset="-122"/>
                </a:rPr>
                <a:t>制定</a:t>
              </a:r>
              <a:r>
                <a:rPr lang="zh-CN" altLang="en-US" sz="3200" b="1" dirty="0" smtClean="0">
                  <a:latin typeface="微软雅黑" pitchFamily="34" charset="-122"/>
                  <a:ea typeface="微软雅黑" pitchFamily="34" charset="-122"/>
                </a:rPr>
                <a:t>背景</a:t>
              </a:r>
              <a:endParaRPr lang="zh-CN" altLang="en-US" sz="3200" dirty="0"/>
            </a:p>
          </p:txBody>
        </p:sp>
        <p:sp>
          <p:nvSpPr>
            <p:cNvPr id="4" name="椭圆 3"/>
            <p:cNvSpPr/>
            <p:nvPr/>
          </p:nvSpPr>
          <p:spPr>
            <a:xfrm>
              <a:off x="1199456" y="2204864"/>
              <a:ext cx="1368152" cy="1368152"/>
            </a:xfrm>
            <a:prstGeom prst="ellipse">
              <a:avLst/>
            </a:prstGeom>
            <a:solidFill>
              <a:srgbClr val="B3FFB3"/>
            </a:solidFill>
            <a:ln>
              <a:solidFill>
                <a:srgbClr val="8B63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 xmlns:p14="http://schemas.microsoft.com/office/powerpoint/2010/main" val="601470160"/>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extLst>
              <p:ext uri="{D42A27DB-BD31-4B8C-83A1-F6EECF244321}">
                <p14:modId xmlns="" xmlns:p14="http://schemas.microsoft.com/office/powerpoint/2010/main" val="1295636089"/>
              </p:ext>
            </p:extLst>
          </p:nvPr>
        </p:nvGraphicFramePr>
        <p:xfrm>
          <a:off x="191344" y="332656"/>
          <a:ext cx="109728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竖排文字占位符 2"/>
          <p:cNvSpPr txBox="1">
            <a:spLocks/>
          </p:cNvSpPr>
          <p:nvPr/>
        </p:nvSpPr>
        <p:spPr>
          <a:xfrm>
            <a:off x="609600" y="1600201"/>
            <a:ext cx="10972800" cy="4525963"/>
          </a:xfrm>
          <a:prstGeom prst="rect">
            <a:avLst/>
          </a:prstGeom>
        </p:spPr>
        <p:txBody>
          <a:bodyPr vert="horz" rtlCol="0">
            <a:normAutofit/>
          </a:bodyPr>
          <a:lst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457200" indent="-457200">
              <a:buFont typeface="Wingdings 2"/>
              <a:buNone/>
            </a:pPr>
            <a:r>
              <a:rPr lang="en-US" altLang="zh-CN" sz="2400" b="1" dirty="0" smtClean="0"/>
              <a:t>                      </a:t>
            </a:r>
          </a:p>
          <a:p>
            <a:pPr marL="457200" indent="-457200">
              <a:buNone/>
            </a:pPr>
            <a:r>
              <a:rPr lang="zh-CN" altLang="en-US" sz="2400" b="1" dirty="0" smtClean="0"/>
              <a:t>           </a:t>
            </a:r>
            <a:r>
              <a:rPr lang="zh-CN" altLang="en-US" sz="2800" b="1" dirty="0" smtClean="0">
                <a:latin typeface="楷体_GB2312" pitchFamily="49" charset="-122"/>
                <a:ea typeface="楷体_GB2312" pitchFamily="49" charset="-122"/>
              </a:rPr>
              <a:t>六种情形可对</a:t>
            </a:r>
            <a:r>
              <a:rPr lang="zh-CN" altLang="zh-CN" sz="2800" b="1" dirty="0" smtClean="0">
                <a:latin typeface="楷体_GB2312" pitchFamily="49" charset="-122"/>
                <a:ea typeface="楷体_GB2312" pitchFamily="49" charset="-122"/>
              </a:rPr>
              <a:t>政府及主管部门工作人员追责</a:t>
            </a:r>
            <a:r>
              <a:rPr lang="zh-CN" altLang="en-US" sz="2800" b="1" dirty="0" smtClean="0">
                <a:latin typeface="楷体_GB2312" pitchFamily="49" charset="-122"/>
                <a:ea typeface="楷体_GB2312" pitchFamily="49" charset="-122"/>
              </a:rPr>
              <a:t>（第三十二条）</a:t>
            </a:r>
            <a:endParaRPr lang="zh-CN" altLang="en-US" sz="2800" dirty="0" smtClean="0">
              <a:latin typeface="楷体_GB2312" pitchFamily="49" charset="-122"/>
              <a:ea typeface="楷体_GB2312" pitchFamily="49" charset="-122"/>
            </a:endParaRPr>
          </a:p>
        </p:txBody>
      </p:sp>
      <p:sp>
        <p:nvSpPr>
          <p:cNvPr id="7" name="Rectangle 1"/>
          <p:cNvSpPr>
            <a:spLocks noChangeArrowheads="1"/>
          </p:cNvSpPr>
          <p:nvPr/>
        </p:nvSpPr>
        <p:spPr bwMode="auto">
          <a:xfrm>
            <a:off x="983432" y="3068962"/>
            <a:ext cx="832824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9575" algn="l"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smtClean="0">
              <a:ln>
                <a:noFill/>
              </a:ln>
              <a:solidFill>
                <a:schemeClr val="tx1"/>
              </a:solidFill>
              <a:effectLst/>
              <a:latin typeface="Times New Roman" pitchFamily="18" charset="0"/>
              <a:ea typeface="仿宋_GB2312"/>
              <a:cs typeface="Times New Roman" pitchFamily="18" charset="0"/>
            </a:endParaRPr>
          </a:p>
          <a:p>
            <a:pPr marL="0" marR="0" lvl="0" indent="409575" algn="l" defTabSz="914400" rtl="0" eaLnBrk="1" fontAlgn="base" latinLnBrk="0" hangingPunct="1">
              <a:lnSpc>
                <a:spcPct val="100000"/>
              </a:lnSpc>
              <a:spcBef>
                <a:spcPct val="0"/>
              </a:spcBef>
              <a:spcAft>
                <a:spcPct val="0"/>
              </a:spcAft>
              <a:buClrTx/>
              <a:buSzTx/>
              <a:buFontTx/>
              <a:buNone/>
              <a:tabLst/>
            </a:pPr>
            <a:endParaRPr lang="en-US" altLang="zh-CN" sz="1600" dirty="0" smtClean="0">
              <a:latin typeface="Times New Roman" pitchFamily="18" charset="0"/>
              <a:ea typeface="仿宋_GB2312"/>
              <a:cs typeface="Times New Roman" pitchFamily="18" charset="0"/>
            </a:endParaRPr>
          </a:p>
          <a:p>
            <a:pPr marL="0" marR="0" lvl="0" indent="409575" algn="l"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smtClean="0">
              <a:ln>
                <a:noFill/>
              </a:ln>
              <a:solidFill>
                <a:schemeClr val="tx1"/>
              </a:solidFill>
              <a:effectLst/>
              <a:latin typeface="Times New Roman" pitchFamily="18" charset="0"/>
              <a:ea typeface="仿宋_GB2312"/>
              <a:cs typeface="Times New Roman" pitchFamily="18" charset="0"/>
            </a:endParaRPr>
          </a:p>
          <a:p>
            <a:pPr marL="0" marR="0" lvl="0" indent="409575" algn="l" defTabSz="914400" rtl="0" eaLnBrk="1" fontAlgn="base" latinLnBrk="0" hangingPunct="1">
              <a:lnSpc>
                <a:spcPct val="100000"/>
              </a:lnSpc>
              <a:spcBef>
                <a:spcPct val="0"/>
              </a:spcBef>
              <a:spcAft>
                <a:spcPct val="0"/>
              </a:spcAft>
              <a:buClrTx/>
              <a:buSzTx/>
              <a:buFontTx/>
              <a:buNone/>
              <a:tabLst/>
            </a:pPr>
            <a:endParaRPr lang="en-US" altLang="zh-CN" sz="1600" dirty="0" smtClean="0">
              <a:latin typeface="Times New Roman" pitchFamily="18" charset="0"/>
              <a:ea typeface="仿宋_GB2312"/>
              <a:cs typeface="Times New Roman" pitchFamily="18" charset="0"/>
            </a:endParaRPr>
          </a:p>
          <a:p>
            <a:pPr marL="0" marR="0" lvl="0" indent="409575" algn="l"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smtClean="0">
              <a:ln>
                <a:noFill/>
              </a:ln>
              <a:solidFill>
                <a:schemeClr val="tx1"/>
              </a:solidFill>
              <a:effectLst/>
              <a:latin typeface="Times New Roman" pitchFamily="18" charset="0"/>
              <a:ea typeface="仿宋_GB2312"/>
              <a:cs typeface="Times New Roman" pitchFamily="18" charset="0"/>
            </a:endParaRPr>
          </a:p>
        </p:txBody>
      </p:sp>
      <p:sp>
        <p:nvSpPr>
          <p:cNvPr id="8" name="流程图: 对照 7"/>
          <p:cNvSpPr/>
          <p:nvPr/>
        </p:nvSpPr>
        <p:spPr>
          <a:xfrm>
            <a:off x="1343472" y="1988840"/>
            <a:ext cx="576064" cy="720080"/>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169" name="Rectangle 1"/>
          <p:cNvSpPr>
            <a:spLocks noChangeArrowheads="1"/>
          </p:cNvSpPr>
          <p:nvPr/>
        </p:nvSpPr>
        <p:spPr bwMode="auto">
          <a:xfrm>
            <a:off x="1666844" y="2857496"/>
            <a:ext cx="8715436" cy="341632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zh-CN" sz="2400" b="1" dirty="0" smtClean="0">
                <a:solidFill>
                  <a:srgbClr val="444444"/>
                </a:solidFill>
                <a:latin typeface="Calibri" pitchFamily="34" charset="0"/>
                <a:ea typeface="宋体" pitchFamily="2" charset="-122"/>
              </a:rPr>
              <a:t>         </a:t>
            </a:r>
            <a:r>
              <a:rPr lang="en-US" altLang="zh-CN" sz="2400" b="1" dirty="0" smtClean="0">
                <a:latin typeface="楷体_GB2312" pitchFamily="49" charset="-122"/>
                <a:ea typeface="楷体_GB2312" pitchFamily="49" charset="-122"/>
              </a:rPr>
              <a:t>(</a:t>
            </a:r>
            <a:r>
              <a:rPr lang="zh-CN" altLang="en-US" sz="2400" b="1" dirty="0" smtClean="0">
                <a:latin typeface="楷体_GB2312" pitchFamily="49" charset="-122"/>
                <a:ea typeface="楷体_GB2312" pitchFamily="49" charset="-122"/>
              </a:rPr>
              <a:t>一</a:t>
            </a:r>
            <a:r>
              <a:rPr lang="en-US" altLang="zh-CN" sz="2400" b="1" dirty="0" smtClean="0">
                <a:latin typeface="楷体_GB2312" pitchFamily="49" charset="-122"/>
                <a:ea typeface="楷体_GB2312" pitchFamily="49" charset="-122"/>
              </a:rPr>
              <a:t>)</a:t>
            </a:r>
            <a:r>
              <a:rPr lang="zh-CN" altLang="en-US" sz="2400" b="1" dirty="0" smtClean="0">
                <a:latin typeface="楷体_GB2312" pitchFamily="49" charset="-122"/>
                <a:ea typeface="楷体_GB2312" pitchFamily="49" charset="-122"/>
              </a:rPr>
              <a:t>未完成河</a:t>
            </a:r>
            <a:r>
              <a:rPr lang="en-US" altLang="zh-CN" sz="2400" b="1" dirty="0" smtClean="0">
                <a:latin typeface="楷体_GB2312" pitchFamily="49" charset="-122"/>
                <a:ea typeface="楷体_GB2312" pitchFamily="49" charset="-122"/>
              </a:rPr>
              <a:t>(</a:t>
            </a:r>
            <a:r>
              <a:rPr lang="zh-CN" altLang="en-US" sz="2400" b="1" dirty="0" smtClean="0">
                <a:latin typeface="楷体_GB2312" pitchFamily="49" charset="-122"/>
                <a:ea typeface="楷体_GB2312" pitchFamily="49" charset="-122"/>
              </a:rPr>
              <a:t>段</a:t>
            </a:r>
            <a:r>
              <a:rPr lang="en-US" altLang="zh-CN" sz="2400" b="1" dirty="0" smtClean="0">
                <a:latin typeface="楷体_GB2312" pitchFamily="49" charset="-122"/>
                <a:ea typeface="楷体_GB2312" pitchFamily="49" charset="-122"/>
              </a:rPr>
              <a:t>)</a:t>
            </a:r>
            <a:r>
              <a:rPr lang="zh-CN" altLang="en-US" sz="2400" b="1" dirty="0" smtClean="0">
                <a:latin typeface="楷体_GB2312" pitchFamily="49" charset="-122"/>
                <a:ea typeface="楷体_GB2312" pitchFamily="49" charset="-122"/>
              </a:rPr>
              <a:t>长责任制所规定的目标，造成水质污染或者水环境功能退化的</a:t>
            </a:r>
            <a:r>
              <a:rPr lang="en-US" altLang="zh-CN" sz="2400" b="1" dirty="0" smtClean="0">
                <a:latin typeface="楷体_GB2312" pitchFamily="49" charset="-122"/>
                <a:ea typeface="楷体_GB2312" pitchFamily="49" charset="-122"/>
              </a:rPr>
              <a:t>;</a:t>
            </a:r>
          </a:p>
          <a:p>
            <a:pPr marL="0" marR="0" lvl="0" indent="0" algn="l" defTabSz="914400" rtl="0" eaLnBrk="0" fontAlgn="base" latinLnBrk="0" hangingPunct="0">
              <a:lnSpc>
                <a:spcPct val="100000"/>
              </a:lnSpc>
              <a:spcBef>
                <a:spcPct val="0"/>
              </a:spcBef>
              <a:spcAft>
                <a:spcPct val="0"/>
              </a:spcAft>
              <a:buClrTx/>
              <a:buSzTx/>
              <a:buFontTx/>
              <a:buNone/>
              <a:tabLst/>
            </a:pPr>
            <a:r>
              <a:rPr lang="zh-CN" altLang="en-US" sz="2400" b="1" dirty="0" smtClean="0">
                <a:latin typeface="楷体_GB2312" pitchFamily="49" charset="-122"/>
                <a:ea typeface="楷体_GB2312" pitchFamily="49" charset="-122"/>
              </a:rPr>
              <a:t>　　</a:t>
            </a:r>
            <a:r>
              <a:rPr lang="en-US" altLang="zh-CN" sz="2400" b="1" dirty="0" smtClean="0">
                <a:latin typeface="楷体_GB2312" pitchFamily="49" charset="-122"/>
                <a:ea typeface="楷体_GB2312" pitchFamily="49" charset="-122"/>
              </a:rPr>
              <a:t>(</a:t>
            </a:r>
            <a:r>
              <a:rPr lang="zh-CN" altLang="en-US" sz="2400" b="1" dirty="0" smtClean="0">
                <a:latin typeface="楷体_GB2312" pitchFamily="49" charset="-122"/>
                <a:ea typeface="楷体_GB2312" pitchFamily="49" charset="-122"/>
              </a:rPr>
              <a:t>二</a:t>
            </a:r>
            <a:r>
              <a:rPr lang="en-US" altLang="zh-CN" sz="2400" b="1" dirty="0" smtClean="0">
                <a:latin typeface="楷体_GB2312" pitchFamily="49" charset="-122"/>
                <a:ea typeface="楷体_GB2312" pitchFamily="49" charset="-122"/>
              </a:rPr>
              <a:t>)</a:t>
            </a:r>
            <a:r>
              <a:rPr lang="zh-CN" altLang="en-US" sz="2400" b="1" dirty="0" smtClean="0">
                <a:latin typeface="楷体_GB2312" pitchFamily="49" charset="-122"/>
                <a:ea typeface="楷体_GB2312" pitchFamily="49" charset="-122"/>
              </a:rPr>
              <a:t>违法审批环境影响评价文件的</a:t>
            </a:r>
            <a:r>
              <a:rPr lang="en-US" altLang="zh-CN" sz="2400" b="1" dirty="0" smtClean="0">
                <a:latin typeface="楷体_GB2312" pitchFamily="49" charset="-122"/>
                <a:ea typeface="楷体_GB2312" pitchFamily="49" charset="-122"/>
              </a:rPr>
              <a:t>;</a:t>
            </a:r>
          </a:p>
          <a:p>
            <a:pPr marL="0" marR="0" lvl="0" indent="0" algn="l" defTabSz="914400" rtl="0" eaLnBrk="0" fontAlgn="base" latinLnBrk="0" hangingPunct="0">
              <a:lnSpc>
                <a:spcPct val="100000"/>
              </a:lnSpc>
              <a:spcBef>
                <a:spcPct val="0"/>
              </a:spcBef>
              <a:spcAft>
                <a:spcPct val="0"/>
              </a:spcAft>
              <a:buClrTx/>
              <a:buSzTx/>
              <a:buFontTx/>
              <a:buNone/>
              <a:tabLst/>
            </a:pPr>
            <a:r>
              <a:rPr lang="zh-CN" altLang="en-US" sz="2400" b="1" dirty="0" smtClean="0">
                <a:latin typeface="楷体_GB2312" pitchFamily="49" charset="-122"/>
                <a:ea typeface="楷体_GB2312" pitchFamily="49" charset="-122"/>
              </a:rPr>
              <a:t>　　</a:t>
            </a:r>
            <a:r>
              <a:rPr lang="en-US" altLang="zh-CN" sz="2400" b="1" dirty="0" smtClean="0">
                <a:latin typeface="楷体_GB2312" pitchFamily="49" charset="-122"/>
                <a:ea typeface="楷体_GB2312" pitchFamily="49" charset="-122"/>
              </a:rPr>
              <a:t>(</a:t>
            </a:r>
            <a:r>
              <a:rPr lang="zh-CN" altLang="en-US" sz="2400" b="1" dirty="0" smtClean="0">
                <a:latin typeface="楷体_GB2312" pitchFamily="49" charset="-122"/>
                <a:ea typeface="楷体_GB2312" pitchFamily="49" charset="-122"/>
              </a:rPr>
              <a:t>三</a:t>
            </a:r>
            <a:r>
              <a:rPr lang="en-US" altLang="zh-CN" sz="2400" b="1" dirty="0" smtClean="0">
                <a:latin typeface="楷体_GB2312" pitchFamily="49" charset="-122"/>
                <a:ea typeface="楷体_GB2312" pitchFamily="49" charset="-122"/>
              </a:rPr>
              <a:t>)</a:t>
            </a:r>
            <a:r>
              <a:rPr lang="zh-CN" altLang="en-US" sz="2400" b="1" dirty="0" smtClean="0">
                <a:latin typeface="楷体_GB2312" pitchFamily="49" charset="-122"/>
                <a:ea typeface="楷体_GB2312" pitchFamily="49" charset="-122"/>
              </a:rPr>
              <a:t>不依法履行监督管理职责造成流域严重水质污染、生态破坏的</a:t>
            </a:r>
            <a:r>
              <a:rPr lang="en-US" altLang="zh-CN" sz="2400" b="1" dirty="0" smtClean="0">
                <a:latin typeface="楷体_GB2312" pitchFamily="49" charset="-122"/>
                <a:ea typeface="楷体_GB2312" pitchFamily="49" charset="-122"/>
              </a:rPr>
              <a:t>;</a:t>
            </a:r>
          </a:p>
          <a:p>
            <a:pPr marL="0" marR="0" lvl="0" indent="0" algn="l" defTabSz="914400" rtl="0" eaLnBrk="0" fontAlgn="base" latinLnBrk="0" hangingPunct="0">
              <a:lnSpc>
                <a:spcPct val="100000"/>
              </a:lnSpc>
              <a:spcBef>
                <a:spcPct val="0"/>
              </a:spcBef>
              <a:spcAft>
                <a:spcPct val="0"/>
              </a:spcAft>
              <a:buClrTx/>
              <a:buSzTx/>
              <a:buFontTx/>
              <a:buNone/>
              <a:tabLst/>
            </a:pPr>
            <a:r>
              <a:rPr lang="zh-CN" altLang="en-US" sz="2400" b="1" dirty="0" smtClean="0">
                <a:latin typeface="楷体_GB2312" pitchFamily="49" charset="-122"/>
                <a:ea typeface="楷体_GB2312" pitchFamily="49" charset="-122"/>
              </a:rPr>
              <a:t>　　</a:t>
            </a:r>
            <a:r>
              <a:rPr lang="en-US" altLang="zh-CN" sz="2400" b="1" dirty="0" smtClean="0">
                <a:latin typeface="楷体_GB2312" pitchFamily="49" charset="-122"/>
                <a:ea typeface="楷体_GB2312" pitchFamily="49" charset="-122"/>
              </a:rPr>
              <a:t>(</a:t>
            </a:r>
            <a:r>
              <a:rPr lang="zh-CN" altLang="en-US" sz="2400" b="1" dirty="0" smtClean="0">
                <a:latin typeface="楷体_GB2312" pitchFamily="49" charset="-122"/>
                <a:ea typeface="楷体_GB2312" pitchFamily="49" charset="-122"/>
              </a:rPr>
              <a:t>四</a:t>
            </a:r>
            <a:r>
              <a:rPr lang="en-US" altLang="zh-CN" sz="2400" b="1" dirty="0" smtClean="0">
                <a:latin typeface="楷体_GB2312" pitchFamily="49" charset="-122"/>
                <a:ea typeface="楷体_GB2312" pitchFamily="49" charset="-122"/>
              </a:rPr>
              <a:t>)</a:t>
            </a:r>
            <a:r>
              <a:rPr lang="zh-CN" altLang="en-US" sz="2400" b="1" dirty="0" smtClean="0">
                <a:latin typeface="楷体_GB2312" pitchFamily="49" charset="-122"/>
                <a:ea typeface="楷体_GB2312" pitchFamily="49" charset="-122"/>
              </a:rPr>
              <a:t>发现污染和破坏流域水质违法行为或者接到举报不依法调查处理的</a:t>
            </a:r>
            <a:r>
              <a:rPr lang="en-US" altLang="zh-CN" sz="2400" b="1" dirty="0" smtClean="0">
                <a:latin typeface="楷体_GB2312" pitchFamily="49" charset="-122"/>
                <a:ea typeface="楷体_GB2312" pitchFamily="49" charset="-122"/>
              </a:rPr>
              <a:t>;</a:t>
            </a:r>
          </a:p>
          <a:p>
            <a:pPr marL="0" marR="0" lvl="0" indent="0" algn="l" defTabSz="914400" rtl="0" eaLnBrk="0" fontAlgn="base" latinLnBrk="0" hangingPunct="0">
              <a:lnSpc>
                <a:spcPct val="100000"/>
              </a:lnSpc>
              <a:spcBef>
                <a:spcPct val="0"/>
              </a:spcBef>
              <a:spcAft>
                <a:spcPct val="0"/>
              </a:spcAft>
              <a:buClrTx/>
              <a:buSzTx/>
              <a:buFontTx/>
              <a:buNone/>
              <a:tabLst/>
            </a:pPr>
            <a:r>
              <a:rPr lang="zh-CN" altLang="en-US" sz="2400" b="1" dirty="0" smtClean="0">
                <a:latin typeface="楷体_GB2312" pitchFamily="49" charset="-122"/>
                <a:ea typeface="楷体_GB2312" pitchFamily="49" charset="-122"/>
              </a:rPr>
              <a:t>　　</a:t>
            </a:r>
            <a:r>
              <a:rPr lang="en-US" altLang="zh-CN" sz="2400" b="1" dirty="0" smtClean="0">
                <a:latin typeface="楷体_GB2312" pitchFamily="49" charset="-122"/>
                <a:ea typeface="楷体_GB2312" pitchFamily="49" charset="-122"/>
              </a:rPr>
              <a:t>(</a:t>
            </a:r>
            <a:r>
              <a:rPr lang="zh-CN" altLang="en-US" sz="2400" b="1" dirty="0" smtClean="0">
                <a:latin typeface="楷体_GB2312" pitchFamily="49" charset="-122"/>
                <a:ea typeface="楷体_GB2312" pitchFamily="49" charset="-122"/>
              </a:rPr>
              <a:t>五</a:t>
            </a:r>
            <a:r>
              <a:rPr lang="en-US" altLang="zh-CN" sz="2400" b="1" dirty="0" smtClean="0">
                <a:latin typeface="楷体_GB2312" pitchFamily="49" charset="-122"/>
                <a:ea typeface="楷体_GB2312" pitchFamily="49" charset="-122"/>
              </a:rPr>
              <a:t>)</a:t>
            </a:r>
            <a:r>
              <a:rPr lang="zh-CN" altLang="en-US" sz="2400" b="1" dirty="0" smtClean="0">
                <a:latin typeface="楷体_GB2312" pitchFamily="49" charset="-122"/>
                <a:ea typeface="楷体_GB2312" pitchFamily="49" charset="-122"/>
              </a:rPr>
              <a:t>截留、挪用潭江水资源保护专项资金的</a:t>
            </a:r>
            <a:r>
              <a:rPr lang="en-US" altLang="zh-CN" sz="2400" b="1" dirty="0" smtClean="0">
                <a:latin typeface="楷体_GB2312" pitchFamily="49" charset="-122"/>
                <a:ea typeface="楷体_GB2312" pitchFamily="49" charset="-122"/>
              </a:rPr>
              <a:t>;</a:t>
            </a:r>
          </a:p>
          <a:p>
            <a:pPr marL="0" marR="0" lvl="0" indent="0" algn="l" defTabSz="914400" rtl="0" eaLnBrk="0" fontAlgn="base" latinLnBrk="0" hangingPunct="0">
              <a:lnSpc>
                <a:spcPct val="100000"/>
              </a:lnSpc>
              <a:spcBef>
                <a:spcPct val="0"/>
              </a:spcBef>
              <a:spcAft>
                <a:spcPct val="0"/>
              </a:spcAft>
              <a:buClrTx/>
              <a:buSzTx/>
              <a:buFontTx/>
              <a:buNone/>
              <a:tabLst/>
            </a:pPr>
            <a:r>
              <a:rPr lang="zh-CN" altLang="en-US" sz="2400" b="1" dirty="0" smtClean="0">
                <a:latin typeface="楷体_GB2312" pitchFamily="49" charset="-122"/>
                <a:ea typeface="楷体_GB2312" pitchFamily="49" charset="-122"/>
              </a:rPr>
              <a:t>　　</a:t>
            </a:r>
            <a:r>
              <a:rPr lang="en-US" altLang="zh-CN" sz="2400" b="1" dirty="0" smtClean="0">
                <a:latin typeface="楷体_GB2312" pitchFamily="49" charset="-122"/>
                <a:ea typeface="楷体_GB2312" pitchFamily="49" charset="-122"/>
              </a:rPr>
              <a:t>(</a:t>
            </a:r>
            <a:r>
              <a:rPr lang="zh-CN" altLang="en-US" sz="2400" b="1" dirty="0" smtClean="0">
                <a:latin typeface="楷体_GB2312" pitchFamily="49" charset="-122"/>
                <a:ea typeface="楷体_GB2312" pitchFamily="49" charset="-122"/>
              </a:rPr>
              <a:t>六</a:t>
            </a:r>
            <a:r>
              <a:rPr lang="en-US" altLang="zh-CN" sz="2400" b="1" dirty="0" smtClean="0">
                <a:latin typeface="楷体_GB2312" pitchFamily="49" charset="-122"/>
                <a:ea typeface="楷体_GB2312" pitchFamily="49" charset="-122"/>
              </a:rPr>
              <a:t>)</a:t>
            </a:r>
            <a:r>
              <a:rPr lang="zh-CN" altLang="en-US" sz="2400" b="1" dirty="0" smtClean="0">
                <a:latin typeface="楷体_GB2312" pitchFamily="49" charset="-122"/>
                <a:ea typeface="楷体_GB2312" pitchFamily="49" charset="-122"/>
              </a:rPr>
              <a:t>有法律法规规定的其他违法行为的。</a:t>
            </a:r>
          </a:p>
        </p:txBody>
      </p:sp>
    </p:spTree>
    <p:extLst>
      <p:ext uri="{BB962C8B-B14F-4D97-AF65-F5344CB8AC3E}">
        <p14:creationId xmlns="" xmlns:p14="http://schemas.microsoft.com/office/powerpoint/2010/main" val="9325986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extLst>
              <p:ext uri="{D42A27DB-BD31-4B8C-83A1-F6EECF244321}">
                <p14:modId xmlns="" xmlns:p14="http://schemas.microsoft.com/office/powerpoint/2010/main" val="1295636089"/>
              </p:ext>
            </p:extLst>
          </p:nvPr>
        </p:nvGraphicFramePr>
        <p:xfrm>
          <a:off x="191344" y="332656"/>
          <a:ext cx="109728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竖排文字占位符 2"/>
          <p:cNvSpPr txBox="1">
            <a:spLocks/>
          </p:cNvSpPr>
          <p:nvPr/>
        </p:nvSpPr>
        <p:spPr>
          <a:xfrm>
            <a:off x="609600" y="1600201"/>
            <a:ext cx="10972800" cy="4525963"/>
          </a:xfrm>
          <a:prstGeom prst="rect">
            <a:avLst/>
          </a:prstGeom>
        </p:spPr>
        <p:txBody>
          <a:bodyPr vert="horz" rtlCol="0">
            <a:normAutofit/>
          </a:bodyPr>
          <a:lst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457200" indent="-457200">
              <a:buFont typeface="Wingdings 2"/>
              <a:buNone/>
            </a:pPr>
            <a:r>
              <a:rPr lang="en-US" altLang="zh-CN" sz="2400" b="1" dirty="0" smtClean="0"/>
              <a:t>                      </a:t>
            </a:r>
          </a:p>
          <a:p>
            <a:pPr marL="457200" indent="-457200">
              <a:buNone/>
            </a:pPr>
            <a:r>
              <a:rPr lang="zh-CN" altLang="en-US" sz="2400" b="1" dirty="0" smtClean="0"/>
              <a:t>          </a:t>
            </a:r>
            <a:endParaRPr lang="zh-CN" altLang="en-US" sz="2800" dirty="0" smtClean="0">
              <a:latin typeface="华文楷体" pitchFamily="2" charset="-122"/>
              <a:ea typeface="华文楷体" pitchFamily="2" charset="-122"/>
            </a:endParaRPr>
          </a:p>
        </p:txBody>
      </p:sp>
      <p:sp>
        <p:nvSpPr>
          <p:cNvPr id="7" name="Rectangle 1"/>
          <p:cNvSpPr>
            <a:spLocks noChangeArrowheads="1"/>
          </p:cNvSpPr>
          <p:nvPr/>
        </p:nvSpPr>
        <p:spPr bwMode="auto">
          <a:xfrm>
            <a:off x="983432" y="3068962"/>
            <a:ext cx="832824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9575" algn="l"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smtClean="0">
              <a:ln>
                <a:noFill/>
              </a:ln>
              <a:solidFill>
                <a:schemeClr val="tx1"/>
              </a:solidFill>
              <a:effectLst/>
              <a:latin typeface="Times New Roman" pitchFamily="18" charset="0"/>
              <a:ea typeface="仿宋_GB2312"/>
              <a:cs typeface="Times New Roman" pitchFamily="18" charset="0"/>
            </a:endParaRPr>
          </a:p>
          <a:p>
            <a:pPr marL="0" marR="0" lvl="0" indent="409575" algn="l" defTabSz="914400" rtl="0" eaLnBrk="1" fontAlgn="base" latinLnBrk="0" hangingPunct="1">
              <a:lnSpc>
                <a:spcPct val="100000"/>
              </a:lnSpc>
              <a:spcBef>
                <a:spcPct val="0"/>
              </a:spcBef>
              <a:spcAft>
                <a:spcPct val="0"/>
              </a:spcAft>
              <a:buClrTx/>
              <a:buSzTx/>
              <a:buFontTx/>
              <a:buNone/>
              <a:tabLst/>
            </a:pPr>
            <a:endParaRPr lang="en-US" altLang="zh-CN" sz="1600" dirty="0" smtClean="0">
              <a:latin typeface="Times New Roman" pitchFamily="18" charset="0"/>
              <a:ea typeface="仿宋_GB2312"/>
              <a:cs typeface="Times New Roman" pitchFamily="18" charset="0"/>
            </a:endParaRPr>
          </a:p>
          <a:p>
            <a:pPr marL="0" marR="0" lvl="0" indent="409575" algn="l"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smtClean="0">
              <a:ln>
                <a:noFill/>
              </a:ln>
              <a:solidFill>
                <a:schemeClr val="tx1"/>
              </a:solidFill>
              <a:effectLst/>
              <a:latin typeface="Times New Roman" pitchFamily="18" charset="0"/>
              <a:ea typeface="仿宋_GB2312"/>
              <a:cs typeface="Times New Roman" pitchFamily="18" charset="0"/>
            </a:endParaRPr>
          </a:p>
          <a:p>
            <a:pPr marL="0" marR="0" lvl="0" indent="409575" algn="l" defTabSz="914400" rtl="0" eaLnBrk="1" fontAlgn="base" latinLnBrk="0" hangingPunct="1">
              <a:lnSpc>
                <a:spcPct val="100000"/>
              </a:lnSpc>
              <a:spcBef>
                <a:spcPct val="0"/>
              </a:spcBef>
              <a:spcAft>
                <a:spcPct val="0"/>
              </a:spcAft>
              <a:buClrTx/>
              <a:buSzTx/>
              <a:buFontTx/>
              <a:buNone/>
              <a:tabLst/>
            </a:pPr>
            <a:endParaRPr lang="en-US" altLang="zh-CN" sz="1600" dirty="0" smtClean="0">
              <a:latin typeface="Times New Roman" pitchFamily="18" charset="0"/>
              <a:ea typeface="仿宋_GB2312"/>
              <a:cs typeface="Times New Roman" pitchFamily="18" charset="0"/>
            </a:endParaRPr>
          </a:p>
          <a:p>
            <a:pPr marL="0" marR="0" lvl="0" indent="409575" algn="l"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smtClean="0">
              <a:ln>
                <a:noFill/>
              </a:ln>
              <a:solidFill>
                <a:schemeClr val="tx1"/>
              </a:solidFill>
              <a:effectLst/>
              <a:latin typeface="Times New Roman" pitchFamily="18" charset="0"/>
              <a:ea typeface="仿宋_GB2312"/>
              <a:cs typeface="Times New Roman" pitchFamily="18" charset="0"/>
            </a:endParaRPr>
          </a:p>
        </p:txBody>
      </p:sp>
      <p:sp>
        <p:nvSpPr>
          <p:cNvPr id="9" name="流程图: 对照 8"/>
          <p:cNvSpPr/>
          <p:nvPr/>
        </p:nvSpPr>
        <p:spPr>
          <a:xfrm>
            <a:off x="1381092" y="2000240"/>
            <a:ext cx="576064" cy="720080"/>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矩形 10"/>
          <p:cNvSpPr/>
          <p:nvPr/>
        </p:nvSpPr>
        <p:spPr>
          <a:xfrm>
            <a:off x="2095472" y="2143116"/>
            <a:ext cx="8622873" cy="523220"/>
          </a:xfrm>
          <a:prstGeom prst="rect">
            <a:avLst/>
          </a:prstGeom>
        </p:spPr>
        <p:txBody>
          <a:bodyPr wrap="none">
            <a:spAutoFit/>
          </a:bodyPr>
          <a:lstStyle/>
          <a:p>
            <a:r>
              <a:rPr lang="en-US" altLang="zh-CN" sz="2800" b="1" dirty="0" smtClean="0">
                <a:latin typeface="华文楷体" pitchFamily="2" charset="-122"/>
                <a:ea typeface="华文楷体" pitchFamily="2" charset="-122"/>
              </a:rPr>
              <a:t>  </a:t>
            </a:r>
            <a:r>
              <a:rPr lang="zh-CN" altLang="zh-CN" sz="2800" b="1" dirty="0" smtClean="0">
                <a:latin typeface="楷体_GB2312" pitchFamily="49" charset="-122"/>
                <a:ea typeface="楷体_GB2312" pitchFamily="49" charset="-122"/>
              </a:rPr>
              <a:t>适当提高上位法有关行政处罚的下限</a:t>
            </a:r>
            <a:r>
              <a:rPr lang="zh-CN" altLang="en-US" sz="2800" b="1" dirty="0" smtClean="0">
                <a:latin typeface="楷体_GB2312" pitchFamily="49" charset="-122"/>
                <a:ea typeface="楷体_GB2312" pitchFamily="49" charset="-122"/>
              </a:rPr>
              <a:t>（第三十四条）</a:t>
            </a:r>
          </a:p>
        </p:txBody>
      </p:sp>
      <p:sp>
        <p:nvSpPr>
          <p:cNvPr id="53249" name="Rectangle 1"/>
          <p:cNvSpPr>
            <a:spLocks noChangeArrowheads="1"/>
          </p:cNvSpPr>
          <p:nvPr/>
        </p:nvSpPr>
        <p:spPr bwMode="auto">
          <a:xfrm>
            <a:off x="1166778" y="2857496"/>
            <a:ext cx="4286280" cy="3416320"/>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eaLnBrk="1" hangingPunct="1"/>
            <a:r>
              <a:rPr lang="zh-CN" altLang="en-US" sz="2400" b="1" dirty="0" smtClean="0">
                <a:solidFill>
                  <a:schemeClr val="dk1"/>
                </a:solidFill>
                <a:latin typeface="华文楷体" pitchFamily="2" charset="-122"/>
                <a:ea typeface="华文楷体" pitchFamily="2" charset="-122"/>
              </a:rPr>
              <a:t>  </a:t>
            </a:r>
            <a:r>
              <a:rPr lang="en-US" altLang="zh-CN" sz="2400" b="1" dirty="0" smtClean="0">
                <a:latin typeface="楷体_GB2312" pitchFamily="49" charset="-122"/>
                <a:ea typeface="楷体_GB2312" pitchFamily="49" charset="-122"/>
              </a:rPr>
              <a:t>《</a:t>
            </a:r>
            <a:r>
              <a:rPr lang="zh-CN" altLang="en-US" sz="2400" b="1" dirty="0" smtClean="0">
                <a:latin typeface="楷体_GB2312" pitchFamily="49" charset="-122"/>
                <a:ea typeface="楷体_GB2312" pitchFamily="49" charset="-122"/>
              </a:rPr>
              <a:t>水污染防治法</a:t>
            </a:r>
            <a:r>
              <a:rPr lang="en-US" altLang="zh-CN" sz="2400" b="1" dirty="0" smtClean="0">
                <a:latin typeface="楷体_GB2312" pitchFamily="49" charset="-122"/>
                <a:ea typeface="楷体_GB2312" pitchFamily="49" charset="-122"/>
              </a:rPr>
              <a:t>》</a:t>
            </a:r>
            <a:r>
              <a:rPr lang="zh-CN" altLang="en-US" sz="2400" b="1" dirty="0" smtClean="0">
                <a:latin typeface="楷体_GB2312" pitchFamily="49" charset="-122"/>
                <a:ea typeface="楷体_GB2312" pitchFamily="49" charset="-122"/>
              </a:rPr>
              <a:t>第七十五条：在饮用水水源保护区内设置排污口的，由县级以上地方人民政府责令限期拆除，处</a:t>
            </a:r>
            <a:r>
              <a:rPr lang="zh-CN" altLang="en-US" sz="2400" b="1" u="sng" dirty="0" smtClean="0">
                <a:latin typeface="楷体_GB2312" pitchFamily="49" charset="-122"/>
                <a:ea typeface="楷体_GB2312" pitchFamily="49" charset="-122"/>
              </a:rPr>
              <a:t>十万元以上五十万元以下</a:t>
            </a:r>
            <a:r>
              <a:rPr lang="zh-CN" altLang="en-US" sz="2400" b="1" dirty="0" smtClean="0">
                <a:latin typeface="楷体_GB2312" pitchFamily="49" charset="-122"/>
                <a:ea typeface="楷体_GB2312" pitchFamily="49" charset="-122"/>
              </a:rPr>
              <a:t>的罚款；逾期不拆除的，强制拆除，所需费用由违法者承担，处五十万元以上一百万元以下的罚款，并可以责令停产整顿。</a:t>
            </a:r>
            <a:endParaRPr lang="zh-CN" altLang="en-US" sz="2400" b="1" dirty="0" smtClean="0">
              <a:solidFill>
                <a:schemeClr val="dk1"/>
              </a:solidFill>
              <a:latin typeface="楷体_GB2312" pitchFamily="49" charset="-122"/>
              <a:ea typeface="楷体_GB2312" pitchFamily="49" charset="-122"/>
            </a:endParaRPr>
          </a:p>
        </p:txBody>
      </p:sp>
      <p:sp>
        <p:nvSpPr>
          <p:cNvPr id="13" name="矩形 12"/>
          <p:cNvSpPr/>
          <p:nvPr/>
        </p:nvSpPr>
        <p:spPr>
          <a:xfrm>
            <a:off x="6667504" y="2786058"/>
            <a:ext cx="4429156" cy="378565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altLang="zh-CN" sz="2400" b="1" dirty="0" smtClean="0">
                <a:solidFill>
                  <a:schemeClr val="dk1"/>
                </a:solidFill>
                <a:latin typeface="楷体_GB2312" pitchFamily="49" charset="-122"/>
                <a:ea typeface="楷体_GB2312" pitchFamily="49" charset="-122"/>
              </a:rPr>
              <a:t>《</a:t>
            </a:r>
            <a:r>
              <a:rPr lang="zh-CN" altLang="en-US" sz="2400" b="1" dirty="0" smtClean="0">
                <a:solidFill>
                  <a:schemeClr val="dk1"/>
                </a:solidFill>
                <a:latin typeface="楷体_GB2312" pitchFamily="49" charset="-122"/>
                <a:ea typeface="楷体_GB2312" pitchFamily="49" charset="-122"/>
              </a:rPr>
              <a:t>江门市潭江流域水质保护条例</a:t>
            </a:r>
            <a:r>
              <a:rPr lang="en-US" altLang="zh-CN" sz="2400" b="1" dirty="0" smtClean="0">
                <a:solidFill>
                  <a:schemeClr val="dk1"/>
                </a:solidFill>
                <a:latin typeface="楷体_GB2312" pitchFamily="49" charset="-122"/>
                <a:ea typeface="楷体_GB2312" pitchFamily="49" charset="-122"/>
              </a:rPr>
              <a:t>》</a:t>
            </a:r>
            <a:r>
              <a:rPr lang="zh-CN" altLang="en-US" sz="2400" b="1" dirty="0" smtClean="0">
                <a:solidFill>
                  <a:schemeClr val="dk1"/>
                </a:solidFill>
                <a:latin typeface="楷体_GB2312" pitchFamily="49" charset="-122"/>
                <a:ea typeface="楷体_GB2312" pitchFamily="49" charset="-122"/>
              </a:rPr>
              <a:t>第三十四条：违反本条例第十九条第一款规定，在饮用水水源保护区内设置排污口的，由县级以上人民政府责令限期拆除，处</a:t>
            </a:r>
            <a:r>
              <a:rPr lang="zh-CN" altLang="en-US" sz="2400" b="1" u="sng" dirty="0" smtClean="0">
                <a:solidFill>
                  <a:schemeClr val="dk1"/>
                </a:solidFill>
                <a:latin typeface="楷体_GB2312" pitchFamily="49" charset="-122"/>
                <a:ea typeface="楷体_GB2312" pitchFamily="49" charset="-122"/>
              </a:rPr>
              <a:t>二十万元以上五十万元以下</a:t>
            </a:r>
            <a:r>
              <a:rPr lang="zh-CN" altLang="en-US" sz="2400" b="1" dirty="0" smtClean="0">
                <a:solidFill>
                  <a:schemeClr val="dk1"/>
                </a:solidFill>
                <a:latin typeface="楷体_GB2312" pitchFamily="49" charset="-122"/>
                <a:ea typeface="楷体_GB2312" pitchFamily="49" charset="-122"/>
              </a:rPr>
              <a:t>的罚款</a:t>
            </a:r>
            <a:r>
              <a:rPr lang="en-US" altLang="zh-CN" sz="2400" b="1" dirty="0" smtClean="0">
                <a:solidFill>
                  <a:schemeClr val="dk1"/>
                </a:solidFill>
                <a:latin typeface="楷体_GB2312" pitchFamily="49" charset="-122"/>
                <a:ea typeface="楷体_GB2312" pitchFamily="49" charset="-122"/>
              </a:rPr>
              <a:t>;</a:t>
            </a:r>
            <a:r>
              <a:rPr lang="zh-CN" altLang="en-US" sz="2400" b="1" dirty="0" smtClean="0">
                <a:solidFill>
                  <a:schemeClr val="dk1"/>
                </a:solidFill>
                <a:latin typeface="楷体_GB2312" pitchFamily="49" charset="-122"/>
                <a:ea typeface="楷体_GB2312" pitchFamily="49" charset="-122"/>
              </a:rPr>
              <a:t>逾期不拆除的，依法强制拆除，处五十万元以上一百万元以下的罚款，并可以责令停产整顿。</a:t>
            </a:r>
            <a:endParaRPr lang="zh-CN" altLang="en-US" sz="2400" dirty="0">
              <a:latin typeface="楷体_GB2312" pitchFamily="49" charset="-122"/>
              <a:ea typeface="楷体_GB2312" pitchFamily="49" charset="-122"/>
            </a:endParaRPr>
          </a:p>
        </p:txBody>
      </p:sp>
      <p:cxnSp>
        <p:nvCxnSpPr>
          <p:cNvPr id="16" name="直接箭头连接符 15"/>
          <p:cNvCxnSpPr/>
          <p:nvPr/>
        </p:nvCxnSpPr>
        <p:spPr>
          <a:xfrm>
            <a:off x="5738810" y="4429132"/>
            <a:ext cx="792088"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9325986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extLst>
              <p:ext uri="{D42A27DB-BD31-4B8C-83A1-F6EECF244321}">
                <p14:modId xmlns="" xmlns:p14="http://schemas.microsoft.com/office/powerpoint/2010/main" val="1295636089"/>
              </p:ext>
            </p:extLst>
          </p:nvPr>
        </p:nvGraphicFramePr>
        <p:xfrm>
          <a:off x="191344" y="332656"/>
          <a:ext cx="109728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竖排文字占位符 2"/>
          <p:cNvSpPr txBox="1">
            <a:spLocks/>
          </p:cNvSpPr>
          <p:nvPr/>
        </p:nvSpPr>
        <p:spPr>
          <a:xfrm>
            <a:off x="609600" y="1600201"/>
            <a:ext cx="10972800" cy="4525963"/>
          </a:xfrm>
          <a:prstGeom prst="rect">
            <a:avLst/>
          </a:prstGeom>
        </p:spPr>
        <p:txBody>
          <a:bodyPr vert="horz" rtlCol="0">
            <a:normAutofit/>
          </a:bodyPr>
          <a:lst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457200" indent="-457200">
              <a:buFont typeface="Wingdings 2"/>
              <a:buNone/>
            </a:pPr>
            <a:r>
              <a:rPr lang="en-US" altLang="zh-CN" sz="2400" b="1" dirty="0" smtClean="0"/>
              <a:t>                      </a:t>
            </a:r>
          </a:p>
          <a:p>
            <a:pPr marL="457200" indent="-457200">
              <a:buNone/>
            </a:pPr>
            <a:r>
              <a:rPr lang="zh-CN" altLang="en-US" sz="2400" b="1" dirty="0" smtClean="0"/>
              <a:t>          </a:t>
            </a:r>
            <a:endParaRPr lang="zh-CN" altLang="en-US" sz="2800" dirty="0" smtClean="0">
              <a:latin typeface="华文楷体" pitchFamily="2" charset="-122"/>
              <a:ea typeface="华文楷体" pitchFamily="2" charset="-122"/>
            </a:endParaRPr>
          </a:p>
        </p:txBody>
      </p:sp>
      <p:sp>
        <p:nvSpPr>
          <p:cNvPr id="7" name="Rectangle 1"/>
          <p:cNvSpPr>
            <a:spLocks noChangeArrowheads="1"/>
          </p:cNvSpPr>
          <p:nvPr/>
        </p:nvSpPr>
        <p:spPr bwMode="auto">
          <a:xfrm>
            <a:off x="983432" y="3068962"/>
            <a:ext cx="832824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9575" algn="l"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smtClean="0">
              <a:ln>
                <a:noFill/>
              </a:ln>
              <a:solidFill>
                <a:schemeClr val="tx1"/>
              </a:solidFill>
              <a:effectLst/>
              <a:latin typeface="Times New Roman" pitchFamily="18" charset="0"/>
              <a:ea typeface="仿宋_GB2312"/>
              <a:cs typeface="Times New Roman" pitchFamily="18" charset="0"/>
            </a:endParaRPr>
          </a:p>
          <a:p>
            <a:pPr marL="0" marR="0" lvl="0" indent="409575" algn="l" defTabSz="914400" rtl="0" eaLnBrk="1" fontAlgn="base" latinLnBrk="0" hangingPunct="1">
              <a:lnSpc>
                <a:spcPct val="100000"/>
              </a:lnSpc>
              <a:spcBef>
                <a:spcPct val="0"/>
              </a:spcBef>
              <a:spcAft>
                <a:spcPct val="0"/>
              </a:spcAft>
              <a:buClrTx/>
              <a:buSzTx/>
              <a:buFontTx/>
              <a:buNone/>
              <a:tabLst/>
            </a:pPr>
            <a:endParaRPr lang="en-US" altLang="zh-CN" sz="1600" dirty="0" smtClean="0">
              <a:latin typeface="Times New Roman" pitchFamily="18" charset="0"/>
              <a:ea typeface="仿宋_GB2312"/>
              <a:cs typeface="Times New Roman" pitchFamily="18" charset="0"/>
            </a:endParaRPr>
          </a:p>
          <a:p>
            <a:pPr marL="0" marR="0" lvl="0" indent="409575" algn="l"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smtClean="0">
              <a:ln>
                <a:noFill/>
              </a:ln>
              <a:solidFill>
                <a:schemeClr val="tx1"/>
              </a:solidFill>
              <a:effectLst/>
              <a:latin typeface="Times New Roman" pitchFamily="18" charset="0"/>
              <a:ea typeface="仿宋_GB2312"/>
              <a:cs typeface="Times New Roman" pitchFamily="18" charset="0"/>
            </a:endParaRPr>
          </a:p>
          <a:p>
            <a:pPr marL="0" marR="0" lvl="0" indent="409575" algn="l" defTabSz="914400" rtl="0" eaLnBrk="1" fontAlgn="base" latinLnBrk="0" hangingPunct="1">
              <a:lnSpc>
                <a:spcPct val="100000"/>
              </a:lnSpc>
              <a:spcBef>
                <a:spcPct val="0"/>
              </a:spcBef>
              <a:spcAft>
                <a:spcPct val="0"/>
              </a:spcAft>
              <a:buClrTx/>
              <a:buSzTx/>
              <a:buFontTx/>
              <a:buNone/>
              <a:tabLst/>
            </a:pPr>
            <a:endParaRPr lang="en-US" altLang="zh-CN" sz="1600" dirty="0" smtClean="0">
              <a:latin typeface="Times New Roman" pitchFamily="18" charset="0"/>
              <a:ea typeface="仿宋_GB2312"/>
              <a:cs typeface="Times New Roman" pitchFamily="18" charset="0"/>
            </a:endParaRPr>
          </a:p>
          <a:p>
            <a:pPr marL="0" marR="0" lvl="0" indent="409575" algn="l"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smtClean="0">
              <a:ln>
                <a:noFill/>
              </a:ln>
              <a:solidFill>
                <a:schemeClr val="tx1"/>
              </a:solidFill>
              <a:effectLst/>
              <a:latin typeface="Times New Roman" pitchFamily="18" charset="0"/>
              <a:ea typeface="仿宋_GB2312"/>
              <a:cs typeface="Times New Roman" pitchFamily="18" charset="0"/>
            </a:endParaRPr>
          </a:p>
        </p:txBody>
      </p:sp>
      <p:sp>
        <p:nvSpPr>
          <p:cNvPr id="10" name="流程图: 对照 9"/>
          <p:cNvSpPr/>
          <p:nvPr/>
        </p:nvSpPr>
        <p:spPr>
          <a:xfrm>
            <a:off x="1452530" y="2000240"/>
            <a:ext cx="576064" cy="720080"/>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矩形 10"/>
          <p:cNvSpPr/>
          <p:nvPr/>
        </p:nvSpPr>
        <p:spPr>
          <a:xfrm>
            <a:off x="1919536" y="3284984"/>
            <a:ext cx="364202" cy="523220"/>
          </a:xfrm>
          <a:prstGeom prst="rect">
            <a:avLst/>
          </a:prstGeom>
        </p:spPr>
        <p:txBody>
          <a:bodyPr wrap="none">
            <a:spAutoFit/>
          </a:bodyPr>
          <a:lstStyle/>
          <a:p>
            <a:r>
              <a:rPr lang="en-US" altLang="zh-CN" sz="2800" b="1" dirty="0" smtClean="0">
                <a:latin typeface="华文楷体" pitchFamily="2" charset="-122"/>
                <a:ea typeface="华文楷体" pitchFamily="2" charset="-122"/>
              </a:rPr>
              <a:t>  </a:t>
            </a:r>
            <a:endParaRPr lang="zh-CN" altLang="en-US" sz="2800" b="1" dirty="0" smtClean="0">
              <a:latin typeface="华文楷体" pitchFamily="2" charset="-122"/>
              <a:ea typeface="华文楷体" pitchFamily="2" charset="-122"/>
            </a:endParaRPr>
          </a:p>
        </p:txBody>
      </p:sp>
      <p:sp>
        <p:nvSpPr>
          <p:cNvPr id="12" name="矩形 11"/>
          <p:cNvSpPr/>
          <p:nvPr/>
        </p:nvSpPr>
        <p:spPr>
          <a:xfrm>
            <a:off x="2309786" y="2071678"/>
            <a:ext cx="5775940" cy="523220"/>
          </a:xfrm>
          <a:prstGeom prst="rect">
            <a:avLst/>
          </a:prstGeom>
        </p:spPr>
        <p:txBody>
          <a:bodyPr wrap="none">
            <a:spAutoFit/>
          </a:bodyPr>
          <a:lstStyle/>
          <a:p>
            <a:r>
              <a:rPr lang="en-US" altLang="zh-CN" sz="2800" b="1" dirty="0" smtClean="0">
                <a:latin typeface="楷体_GB2312" pitchFamily="49" charset="-122"/>
                <a:ea typeface="楷体_GB2312" pitchFamily="49" charset="-122"/>
              </a:rPr>
              <a:t> </a:t>
            </a:r>
            <a:r>
              <a:rPr lang="zh-CN" altLang="zh-CN" sz="2800" b="1" dirty="0" smtClean="0">
                <a:latin typeface="楷体_GB2312" pitchFamily="49" charset="-122"/>
                <a:ea typeface="楷体_GB2312" pitchFamily="49" charset="-122"/>
              </a:rPr>
              <a:t>创设新的行政处罚</a:t>
            </a:r>
            <a:r>
              <a:rPr lang="zh-CN" altLang="en-US" sz="2800" b="1" dirty="0" smtClean="0">
                <a:latin typeface="楷体_GB2312" pitchFamily="49" charset="-122"/>
                <a:ea typeface="楷体_GB2312" pitchFamily="49" charset="-122"/>
              </a:rPr>
              <a:t>（第三十六条）</a:t>
            </a:r>
          </a:p>
        </p:txBody>
      </p:sp>
      <p:sp>
        <p:nvSpPr>
          <p:cNvPr id="54273" name="Rectangle 1"/>
          <p:cNvSpPr>
            <a:spLocks noChangeArrowheads="1"/>
          </p:cNvSpPr>
          <p:nvPr/>
        </p:nvSpPr>
        <p:spPr bwMode="auto">
          <a:xfrm>
            <a:off x="1595406" y="3214686"/>
            <a:ext cx="8286808" cy="1815882"/>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eaLnBrk="1" hangingPunct="1"/>
            <a:r>
              <a:rPr lang="zh-CN" altLang="en-US" sz="2800" b="1" dirty="0" smtClean="0">
                <a:solidFill>
                  <a:schemeClr val="dk1"/>
                </a:solidFill>
                <a:latin typeface="楷体_GB2312" pitchFamily="49" charset="-122"/>
                <a:ea typeface="楷体_GB2312" pitchFamily="49" charset="-122"/>
              </a:rPr>
              <a:t>违反本条例第二十九条第一款规定，在</a:t>
            </a:r>
            <a:r>
              <a:rPr lang="zh-CN" altLang="en-US" sz="2800" b="1" u="sng" dirty="0" smtClean="0">
                <a:solidFill>
                  <a:schemeClr val="dk1"/>
                </a:solidFill>
                <a:latin typeface="楷体_GB2312" pitchFamily="49" charset="-122"/>
                <a:ea typeface="楷体_GB2312" pitchFamily="49" charset="-122"/>
              </a:rPr>
              <a:t>限养区</a:t>
            </a:r>
            <a:r>
              <a:rPr lang="zh-CN" altLang="en-US" sz="2800" b="1" dirty="0" smtClean="0">
                <a:solidFill>
                  <a:schemeClr val="dk1"/>
                </a:solidFill>
                <a:latin typeface="楷体_GB2312" pitchFamily="49" charset="-122"/>
                <a:ea typeface="楷体_GB2312" pitchFamily="49" charset="-122"/>
              </a:rPr>
              <a:t>内新建、扩建畜禽养殖场或者养殖小区的，由县级以上人民政府环境保护主管部门责令停止违法行为</a:t>
            </a:r>
            <a:r>
              <a:rPr lang="en-US" altLang="zh-CN" sz="2800" b="1" dirty="0" smtClean="0">
                <a:solidFill>
                  <a:schemeClr val="dk1"/>
                </a:solidFill>
                <a:latin typeface="楷体_GB2312" pitchFamily="49" charset="-122"/>
                <a:ea typeface="楷体_GB2312" pitchFamily="49" charset="-122"/>
              </a:rPr>
              <a:t>;</a:t>
            </a:r>
            <a:r>
              <a:rPr lang="zh-CN" altLang="en-US" sz="2800" b="1" dirty="0" smtClean="0">
                <a:solidFill>
                  <a:schemeClr val="dk1"/>
                </a:solidFill>
                <a:latin typeface="楷体_GB2312" pitchFamily="49" charset="-122"/>
                <a:ea typeface="楷体_GB2312" pitchFamily="49" charset="-122"/>
              </a:rPr>
              <a:t>拒不停止违法行为的，处一万元以上五万元以下的罚款。</a:t>
            </a:r>
          </a:p>
        </p:txBody>
      </p:sp>
    </p:spTree>
    <p:extLst>
      <p:ext uri="{BB962C8B-B14F-4D97-AF65-F5344CB8AC3E}">
        <p14:creationId xmlns="" xmlns:p14="http://schemas.microsoft.com/office/powerpoint/2010/main" val="9325986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99456" y="2204864"/>
            <a:ext cx="9469052" cy="1368152"/>
            <a:chOff x="1199456" y="2204864"/>
            <a:chExt cx="9469052" cy="1368152"/>
          </a:xfrm>
          <a:solidFill>
            <a:srgbClr val="FF9933"/>
          </a:solidFill>
        </p:grpSpPr>
        <p:sp>
          <p:nvSpPr>
            <p:cNvPr id="3" name="矩形 2"/>
            <p:cNvSpPr/>
            <p:nvPr/>
          </p:nvSpPr>
          <p:spPr>
            <a:xfrm>
              <a:off x="2135560" y="2348880"/>
              <a:ext cx="8532948" cy="1080120"/>
            </a:xfrm>
            <a:prstGeom prst="rect">
              <a:avLst/>
            </a:prstGeom>
            <a:solidFill>
              <a:srgbClr val="FFAD5B"/>
            </a:solidFill>
            <a:ln w="28575">
              <a:solidFill>
                <a:srgbClr val="B3FF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sz="3200" b="1" dirty="0" smtClean="0">
                  <a:latin typeface="+mj-ea"/>
                </a:rPr>
                <a:t>      下一步</a:t>
              </a:r>
              <a:r>
                <a:rPr lang="zh-CN" altLang="en-US" sz="3200" b="1" dirty="0">
                  <a:latin typeface="+mj-ea"/>
                </a:rPr>
                <a:t>工作开展</a:t>
              </a:r>
            </a:p>
          </p:txBody>
        </p:sp>
        <p:sp>
          <p:nvSpPr>
            <p:cNvPr id="4" name="椭圆 3"/>
            <p:cNvSpPr/>
            <p:nvPr/>
          </p:nvSpPr>
          <p:spPr>
            <a:xfrm>
              <a:off x="1199456" y="2204864"/>
              <a:ext cx="1368152" cy="1368152"/>
            </a:xfrm>
            <a:prstGeom prst="ellipse">
              <a:avLst/>
            </a:prstGeom>
            <a:solidFill>
              <a:srgbClr val="B3FFB3"/>
            </a:solidFill>
            <a:ln w="38100">
              <a:solidFill>
                <a:srgbClr val="FFAD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 xmlns:p14="http://schemas.microsoft.com/office/powerpoint/2010/main" val="262243927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右箭头 11"/>
          <p:cNvSpPr/>
          <p:nvPr/>
        </p:nvSpPr>
        <p:spPr>
          <a:xfrm>
            <a:off x="7096132" y="1142984"/>
            <a:ext cx="936104" cy="45719"/>
          </a:xfrm>
          <a:prstGeom prst="rightArrow">
            <a:avLst/>
          </a:prstGeom>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1"/>
          <p:cNvSpPr>
            <a:spLocks noChangeArrowheads="1"/>
          </p:cNvSpPr>
          <p:nvPr/>
        </p:nvSpPr>
        <p:spPr bwMode="auto">
          <a:xfrm>
            <a:off x="7596198" y="857232"/>
            <a:ext cx="235158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6400" algn="ctr" defTabSz="914400" rtl="0" eaLnBrk="1" fontAlgn="base" latinLnBrk="0" hangingPunct="1">
              <a:lnSpc>
                <a:spcPct val="100000"/>
              </a:lnSpc>
              <a:spcBef>
                <a:spcPct val="0"/>
              </a:spcBef>
              <a:spcAft>
                <a:spcPct val="0"/>
              </a:spcAft>
              <a:buClrTx/>
              <a:buSzTx/>
              <a:buFontTx/>
              <a:buNone/>
              <a:tabLst/>
            </a:pPr>
            <a:r>
              <a:rPr lang="zh-CN" altLang="en-US" b="1" dirty="0" smtClean="0">
                <a:latin typeface="+mj-ea"/>
                <a:ea typeface="+mj-ea"/>
              </a:rPr>
              <a:t>目前已划定江门    </a:t>
            </a:r>
            <a:endParaRPr lang="en-US" altLang="zh-CN" b="1" dirty="0" smtClean="0">
              <a:latin typeface="+mj-ea"/>
              <a:ea typeface="+mj-ea"/>
            </a:endParaRPr>
          </a:p>
          <a:p>
            <a:pPr marL="0" marR="0" lvl="0" indent="406400" algn="ctr" defTabSz="914400" rtl="0" eaLnBrk="1" fontAlgn="base" latinLnBrk="0" hangingPunct="1">
              <a:lnSpc>
                <a:spcPct val="100000"/>
              </a:lnSpc>
              <a:spcBef>
                <a:spcPct val="0"/>
              </a:spcBef>
              <a:spcAft>
                <a:spcPct val="0"/>
              </a:spcAft>
              <a:buClrTx/>
              <a:buSzTx/>
              <a:buFontTx/>
              <a:buNone/>
              <a:tabLst/>
            </a:pPr>
            <a:r>
              <a:rPr lang="zh-CN" altLang="en-US" b="1" dirty="0" smtClean="0">
                <a:latin typeface="+mj-ea"/>
                <a:ea typeface="+mj-ea"/>
              </a:rPr>
              <a:t>市潭江流域范围</a:t>
            </a:r>
            <a:endParaRPr lang="zh-CN" altLang="zh-CN" b="1" dirty="0" smtClean="0">
              <a:latin typeface="+mj-ea"/>
              <a:ea typeface="+mj-ea"/>
            </a:endParaRPr>
          </a:p>
        </p:txBody>
      </p:sp>
      <p:sp>
        <p:nvSpPr>
          <p:cNvPr id="17" name="Oval 3"/>
          <p:cNvSpPr>
            <a:spLocks noChangeArrowheads="1"/>
          </p:cNvSpPr>
          <p:nvPr/>
        </p:nvSpPr>
        <p:spPr bwMode="auto">
          <a:xfrm>
            <a:off x="1309654" y="428604"/>
            <a:ext cx="2214578" cy="2200268"/>
          </a:xfrm>
          <a:prstGeom prst="ellipse">
            <a:avLst/>
          </a:prstGeom>
          <a:gradFill flip="none" rotWithShape="1">
            <a:gsLst>
              <a:gs pos="0">
                <a:srgbClr val="66FFFF">
                  <a:tint val="66000"/>
                  <a:satMod val="160000"/>
                </a:srgbClr>
              </a:gs>
              <a:gs pos="50000">
                <a:srgbClr val="66FFFF">
                  <a:tint val="44500"/>
                  <a:satMod val="160000"/>
                </a:srgbClr>
              </a:gs>
              <a:gs pos="100000">
                <a:srgbClr val="66FFFF">
                  <a:tint val="23500"/>
                  <a:satMod val="160000"/>
                </a:srgbClr>
              </a:gs>
            </a:gsLst>
            <a:path path="circle">
              <a:fillToRect l="50000" t="50000" r="50000" b="50000"/>
            </a:path>
            <a:tileRect/>
          </a:gradFill>
          <a:ln w="28440">
            <a:solidFill>
              <a:srgbClr val="FFFFFF"/>
            </a:solidFill>
            <a:miter lim="800000"/>
            <a:headEnd/>
            <a:tailEnd/>
          </a:ln>
        </p:spPr>
        <p:txBody>
          <a:bodyPr wrap="none" anchor="ctr"/>
          <a:lstStyle/>
          <a:p>
            <a:pPr algn="ctr"/>
            <a:r>
              <a:rPr lang="zh-CN" altLang="zh-CN" sz="3200" b="1" dirty="0" smtClean="0">
                <a:latin typeface="+mj-ea"/>
                <a:ea typeface="+mj-ea"/>
              </a:rPr>
              <a:t>下一步</a:t>
            </a:r>
            <a:endParaRPr lang="en-US" altLang="zh-CN" sz="3200" b="1" dirty="0" smtClean="0">
              <a:latin typeface="+mj-ea"/>
              <a:ea typeface="+mj-ea"/>
            </a:endParaRPr>
          </a:p>
          <a:p>
            <a:r>
              <a:rPr lang="zh-CN" altLang="zh-CN" sz="3200" b="1" dirty="0" smtClean="0">
                <a:latin typeface="+mj-ea"/>
                <a:ea typeface="+mj-ea"/>
              </a:rPr>
              <a:t>工作开展</a:t>
            </a:r>
            <a:endParaRPr lang="zh-CN" altLang="en-US" sz="3200" dirty="0">
              <a:latin typeface="+mj-ea"/>
              <a:ea typeface="+mj-ea"/>
            </a:endParaRPr>
          </a:p>
        </p:txBody>
      </p:sp>
      <p:sp>
        <p:nvSpPr>
          <p:cNvPr id="18" name="AutoShape 2"/>
          <p:cNvSpPr>
            <a:spLocks noChangeArrowheads="1"/>
          </p:cNvSpPr>
          <p:nvPr/>
        </p:nvSpPr>
        <p:spPr bwMode="auto">
          <a:xfrm>
            <a:off x="1023902" y="142852"/>
            <a:ext cx="2714644" cy="2714644"/>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solidFill>
            <a:srgbClr val="92D050"/>
          </a:solidFill>
          <a:ln w="38100">
            <a:solidFill>
              <a:srgbClr val="FFFF00"/>
            </a:solidFill>
            <a:round/>
            <a:headEnd/>
            <a:tailEnd/>
          </a:ln>
        </p:spPr>
        <p:txBody>
          <a:bodyPr wrap="none" anchor="ctr"/>
          <a:lstStyle/>
          <a:p>
            <a:endParaRPr lang="zh-CN" altLang="en-US"/>
          </a:p>
        </p:txBody>
      </p:sp>
      <p:sp>
        <p:nvSpPr>
          <p:cNvPr id="19" name="AutoShape 5"/>
          <p:cNvSpPr>
            <a:spLocks noChangeArrowheads="1"/>
          </p:cNvSpPr>
          <p:nvPr/>
        </p:nvSpPr>
        <p:spPr bwMode="auto">
          <a:xfrm>
            <a:off x="3452794" y="785794"/>
            <a:ext cx="3781425" cy="720080"/>
          </a:xfrm>
          <a:prstGeom prst="roundRect">
            <a:avLst>
              <a:gd name="adj" fmla="val 5000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38160">
            <a:solidFill>
              <a:srgbClr val="FFFF00"/>
            </a:solidFill>
            <a:miter lim="800000"/>
            <a:headEnd/>
            <a:tailEnd/>
          </a:ln>
        </p:spPr>
        <p:txBody>
          <a:bodyPr wrap="none" lIns="90000" tIns="46800" rIns="90000" bIns="46800" anchor="ctr"/>
          <a:lstStyle/>
          <a:p>
            <a:pPr algn="ctr" eaLnBrk="0" hangingPunct="0">
              <a:buClr>
                <a:srgbClr val="0F3C7D"/>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CN" altLang="en-US" b="1" dirty="0" smtClean="0">
                <a:latin typeface="+mj-ea"/>
                <a:ea typeface="+mj-ea"/>
              </a:rPr>
              <a:t>加强部门协作，推动</a:t>
            </a:r>
            <a:r>
              <a:rPr lang="en-US" altLang="zh-CN" b="1" dirty="0" smtClean="0">
                <a:latin typeface="+mj-ea"/>
                <a:ea typeface="+mj-ea"/>
              </a:rPr>
              <a:t>《</a:t>
            </a:r>
            <a:r>
              <a:rPr lang="zh-CN" altLang="en-US" b="1" dirty="0" smtClean="0">
                <a:latin typeface="+mj-ea"/>
                <a:ea typeface="+mj-ea"/>
              </a:rPr>
              <a:t>条例</a:t>
            </a:r>
            <a:r>
              <a:rPr lang="en-US" altLang="zh-CN" b="1" dirty="0" smtClean="0">
                <a:latin typeface="+mj-ea"/>
                <a:ea typeface="+mj-ea"/>
              </a:rPr>
              <a:t>》</a:t>
            </a:r>
            <a:r>
              <a:rPr lang="zh-CN" altLang="en-US" b="1" dirty="0" smtClean="0">
                <a:latin typeface="+mj-ea"/>
                <a:ea typeface="+mj-ea"/>
              </a:rPr>
              <a:t>落实</a:t>
            </a:r>
            <a:endParaRPr lang="en-GB" altLang="zh-CN" b="1" dirty="0">
              <a:latin typeface="+mj-ea"/>
              <a:ea typeface="+mj-ea"/>
            </a:endParaRPr>
          </a:p>
        </p:txBody>
      </p:sp>
      <p:pic>
        <p:nvPicPr>
          <p:cNvPr id="57346" name="Picture 2"/>
          <p:cNvPicPr>
            <a:picLocks noChangeAspect="1" noChangeArrowheads="1"/>
          </p:cNvPicPr>
          <p:nvPr/>
        </p:nvPicPr>
        <p:blipFill>
          <a:blip r:embed="rId2"/>
          <a:srcRect/>
          <a:stretch>
            <a:fillRect/>
          </a:stretch>
        </p:blipFill>
        <p:spPr bwMode="auto">
          <a:xfrm>
            <a:off x="380960" y="3143248"/>
            <a:ext cx="4167174" cy="2928958"/>
          </a:xfrm>
          <a:prstGeom prst="rect">
            <a:avLst/>
          </a:prstGeom>
          <a:noFill/>
          <a:ln w="9525">
            <a:noFill/>
            <a:miter lim="800000"/>
            <a:headEnd/>
            <a:tailEnd/>
          </a:ln>
          <a:effectLst/>
        </p:spPr>
      </p:pic>
      <p:sp>
        <p:nvSpPr>
          <p:cNvPr id="20" name="矩形 19"/>
          <p:cNvSpPr/>
          <p:nvPr/>
        </p:nvSpPr>
        <p:spPr>
          <a:xfrm>
            <a:off x="4738678" y="1643050"/>
            <a:ext cx="6786610" cy="477053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zh-CN" altLang="en-US" sz="1600" dirty="0" smtClean="0"/>
              <a:t>江门市行政区域范围内潭江流域总面积为</a:t>
            </a:r>
            <a:r>
              <a:rPr lang="en-US" altLang="zh-CN" sz="1600" dirty="0" smtClean="0"/>
              <a:t>5882</a:t>
            </a:r>
            <a:r>
              <a:rPr lang="en-US" sz="1600" dirty="0" smtClean="0"/>
              <a:t>km</a:t>
            </a:r>
            <a:r>
              <a:rPr lang="en-US" sz="1600" baseline="30000" dirty="0" smtClean="0"/>
              <a:t>2</a:t>
            </a:r>
            <a:r>
              <a:rPr lang="en-US" sz="1600" dirty="0" smtClean="0"/>
              <a:t>，</a:t>
            </a:r>
            <a:r>
              <a:rPr lang="zh-CN" altLang="en-US" sz="1600" dirty="0" smtClean="0"/>
              <a:t>北起鹤山市宅梧镇云益，南至开平市赤水镇三两银山，东至蓬江区北街水闸，西至恩平市那吉镇蛤坑尾。按行政区域划分，我市潭江流域共计</a:t>
            </a:r>
            <a:r>
              <a:rPr lang="en-US" altLang="zh-CN" sz="1600" dirty="0" smtClean="0"/>
              <a:t>10</a:t>
            </a:r>
            <a:r>
              <a:rPr lang="zh-CN" altLang="en-US" sz="1600" dirty="0" smtClean="0"/>
              <a:t>个街道、</a:t>
            </a:r>
            <a:r>
              <a:rPr lang="en-US" altLang="zh-CN" sz="1600" dirty="0" smtClean="0"/>
              <a:t>41</a:t>
            </a:r>
            <a:r>
              <a:rPr lang="zh-CN" altLang="en-US" sz="1600" dirty="0" smtClean="0"/>
              <a:t>个镇，具体包括：</a:t>
            </a:r>
          </a:p>
          <a:p>
            <a:r>
              <a:rPr lang="zh-CN" altLang="en-US" sz="1600" dirty="0" smtClean="0"/>
              <a:t>一、蓬江区</a:t>
            </a:r>
          </a:p>
          <a:p>
            <a:r>
              <a:rPr lang="zh-CN" altLang="en-US" sz="1600" dirty="0" smtClean="0"/>
              <a:t>环市街道、白沙街道、棠下镇、杜阮镇。</a:t>
            </a:r>
          </a:p>
          <a:p>
            <a:r>
              <a:rPr lang="zh-CN" altLang="en-US" sz="1600" dirty="0" smtClean="0"/>
              <a:t>二、高新区及江海区</a:t>
            </a:r>
          </a:p>
          <a:p>
            <a:r>
              <a:rPr lang="zh-CN" altLang="en-US" sz="1600" dirty="0" smtClean="0"/>
              <a:t>外海街道、礼乐街道、江南街道。</a:t>
            </a:r>
          </a:p>
          <a:p>
            <a:r>
              <a:rPr lang="zh-CN" altLang="en-US" sz="1600" dirty="0" smtClean="0"/>
              <a:t>三、新会区</a:t>
            </a:r>
          </a:p>
          <a:p>
            <a:r>
              <a:rPr lang="zh-CN" altLang="en-US" sz="1600" dirty="0" smtClean="0"/>
              <a:t>会城街道、司前镇、大泽镇、三江镇、古井镇、罗坑镇、双水镇、崖门镇、睦洲镇。</a:t>
            </a:r>
          </a:p>
          <a:p>
            <a:r>
              <a:rPr lang="zh-CN" altLang="en-US" sz="1600" dirty="0" smtClean="0"/>
              <a:t>四、台山市</a:t>
            </a:r>
          </a:p>
          <a:p>
            <a:r>
              <a:rPr lang="zh-CN" altLang="en-US" sz="1600" dirty="0" smtClean="0"/>
              <a:t>台城街道、白沙镇、三合镇、四九镇、水步镇、大江镇。</a:t>
            </a:r>
          </a:p>
          <a:p>
            <a:r>
              <a:rPr lang="zh-CN" altLang="en-US" sz="1600" dirty="0" smtClean="0"/>
              <a:t>五、开平市</a:t>
            </a:r>
          </a:p>
          <a:p>
            <a:r>
              <a:rPr lang="zh-CN" altLang="en-US" sz="1600" dirty="0" smtClean="0"/>
              <a:t>三埠街道、长沙街道、水口镇、月山镇、苍城镇、沙塘镇、龙胜镇、马冈镇、大沙镇、塘口镇、赤坎镇、蚬冈镇、百合镇、金鸡镇、赤水镇。</a:t>
            </a:r>
          </a:p>
          <a:p>
            <a:r>
              <a:rPr lang="zh-CN" altLang="en-US" sz="1600" dirty="0" smtClean="0"/>
              <a:t>六、鹤山市</a:t>
            </a:r>
          </a:p>
          <a:p>
            <a:r>
              <a:rPr lang="zh-CN" altLang="en-US" sz="1600" dirty="0" smtClean="0"/>
              <a:t>雅瑶镇、鹤城镇、共和镇、址山镇、宅梧镇、双合镇。</a:t>
            </a:r>
          </a:p>
          <a:p>
            <a:r>
              <a:rPr lang="zh-CN" altLang="en-US" sz="1600" dirty="0" smtClean="0"/>
              <a:t>七、恩平市</a:t>
            </a:r>
          </a:p>
          <a:p>
            <a:r>
              <a:rPr lang="zh-CN" altLang="en-US" sz="1600" dirty="0" smtClean="0"/>
              <a:t>恩城街道、大田镇、良西镇、牛江镇、沙湖镇、君堂镇、圣堂镇、东成镇</a:t>
            </a:r>
            <a:endParaRPr lang="zh-CN" altLang="en-US" sz="1600" dirty="0"/>
          </a:p>
        </p:txBody>
      </p:sp>
    </p:spTree>
    <p:extLst>
      <p:ext uri="{BB962C8B-B14F-4D97-AF65-F5344CB8AC3E}">
        <p14:creationId xmlns="" xmlns:p14="http://schemas.microsoft.com/office/powerpoint/2010/main" val="1564979233"/>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7953388" y="1000108"/>
            <a:ext cx="3000396" cy="923330"/>
          </a:xfrm>
          <a:prstGeom prst="rect">
            <a:avLst/>
          </a:prstGeom>
        </p:spPr>
        <p:txBody>
          <a:bodyPr wrap="square">
            <a:spAutoFit/>
          </a:bodyPr>
          <a:lstStyle/>
          <a:p>
            <a:r>
              <a:rPr lang="en-US" altLang="zh-CN" b="1" dirty="0" smtClean="0">
                <a:latin typeface="+mj-ea"/>
                <a:ea typeface="+mj-ea"/>
              </a:rPr>
              <a:t>    </a:t>
            </a:r>
            <a:r>
              <a:rPr lang="zh-CN" altLang="en-US" b="1" dirty="0" smtClean="0">
                <a:latin typeface="+mj-ea"/>
                <a:ea typeface="+mj-ea"/>
              </a:rPr>
              <a:t>与</a:t>
            </a:r>
            <a:r>
              <a:rPr lang="zh-CN" altLang="zh-CN" b="1" dirty="0" smtClean="0">
                <a:latin typeface="+mj-ea"/>
                <a:ea typeface="+mj-ea"/>
              </a:rPr>
              <a:t>《江门市各市、区政府及有关部门环境保护</a:t>
            </a:r>
            <a:r>
              <a:rPr lang="en-US" altLang="zh-CN" b="1" dirty="0" smtClean="0">
                <a:latin typeface="+mj-ea"/>
                <a:ea typeface="+mj-ea"/>
              </a:rPr>
              <a:t>“</a:t>
            </a:r>
            <a:r>
              <a:rPr lang="zh-CN" altLang="zh-CN" b="1" dirty="0" smtClean="0">
                <a:latin typeface="+mj-ea"/>
                <a:ea typeface="+mj-ea"/>
              </a:rPr>
              <a:t>一岗双责</a:t>
            </a:r>
            <a:r>
              <a:rPr lang="en-US" altLang="zh-CN" b="1" dirty="0" smtClean="0">
                <a:latin typeface="+mj-ea"/>
                <a:ea typeface="+mj-ea"/>
              </a:rPr>
              <a:t>”</a:t>
            </a:r>
            <a:r>
              <a:rPr lang="zh-CN" altLang="zh-CN" b="1" dirty="0" smtClean="0">
                <a:latin typeface="+mj-ea"/>
                <a:ea typeface="+mj-ea"/>
              </a:rPr>
              <a:t>责任制规定》</a:t>
            </a:r>
            <a:r>
              <a:rPr lang="zh-CN" altLang="en-US" b="1" dirty="0" smtClean="0">
                <a:latin typeface="+mj-ea"/>
                <a:ea typeface="+mj-ea"/>
              </a:rPr>
              <a:t>结合</a:t>
            </a:r>
            <a:endParaRPr lang="zh-CN" altLang="en-US" b="1" dirty="0">
              <a:latin typeface="+mj-ea"/>
              <a:ea typeface="+mj-ea"/>
            </a:endParaRPr>
          </a:p>
        </p:txBody>
      </p:sp>
      <p:sp>
        <p:nvSpPr>
          <p:cNvPr id="11" name="右箭头 10"/>
          <p:cNvSpPr/>
          <p:nvPr/>
        </p:nvSpPr>
        <p:spPr>
          <a:xfrm>
            <a:off x="6953256" y="1285860"/>
            <a:ext cx="936104" cy="45719"/>
          </a:xfrm>
          <a:prstGeom prst="rightArrow">
            <a:avLst/>
          </a:prstGeom>
          <a:solidFill>
            <a:srgbClr val="92D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121" name="Picture 1"/>
          <p:cNvPicPr>
            <a:picLocks noChangeAspect="1" noChangeArrowheads="1"/>
          </p:cNvPicPr>
          <p:nvPr/>
        </p:nvPicPr>
        <p:blipFill>
          <a:blip r:embed="rId2"/>
          <a:srcRect/>
          <a:stretch>
            <a:fillRect/>
          </a:stretch>
        </p:blipFill>
        <p:spPr bwMode="auto">
          <a:xfrm>
            <a:off x="4310050" y="2071678"/>
            <a:ext cx="6929486" cy="4271156"/>
          </a:xfrm>
          <a:prstGeom prst="rect">
            <a:avLst/>
          </a:prstGeom>
          <a:noFill/>
          <a:ln w="9525">
            <a:noFill/>
            <a:miter lim="800000"/>
            <a:headEnd/>
            <a:tailEnd/>
          </a:ln>
          <a:effectLst/>
        </p:spPr>
      </p:pic>
      <p:sp>
        <p:nvSpPr>
          <p:cNvPr id="16" name="Oval 3"/>
          <p:cNvSpPr>
            <a:spLocks noChangeArrowheads="1"/>
          </p:cNvSpPr>
          <p:nvPr/>
        </p:nvSpPr>
        <p:spPr bwMode="auto">
          <a:xfrm>
            <a:off x="1309654" y="428604"/>
            <a:ext cx="2214578" cy="2200268"/>
          </a:xfrm>
          <a:prstGeom prst="ellipse">
            <a:avLst/>
          </a:prstGeom>
          <a:gradFill flip="none" rotWithShape="1">
            <a:gsLst>
              <a:gs pos="0">
                <a:srgbClr val="66FFFF">
                  <a:tint val="66000"/>
                  <a:satMod val="160000"/>
                </a:srgbClr>
              </a:gs>
              <a:gs pos="50000">
                <a:srgbClr val="66FFFF">
                  <a:tint val="44500"/>
                  <a:satMod val="160000"/>
                </a:srgbClr>
              </a:gs>
              <a:gs pos="100000">
                <a:srgbClr val="66FFFF">
                  <a:tint val="23500"/>
                  <a:satMod val="160000"/>
                </a:srgbClr>
              </a:gs>
            </a:gsLst>
            <a:path path="circle">
              <a:fillToRect l="50000" t="50000" r="50000" b="50000"/>
            </a:path>
            <a:tileRect/>
          </a:gradFill>
          <a:ln w="28440">
            <a:solidFill>
              <a:srgbClr val="FFFFFF"/>
            </a:solidFill>
            <a:miter lim="800000"/>
            <a:headEnd/>
            <a:tailEnd/>
          </a:ln>
        </p:spPr>
        <p:txBody>
          <a:bodyPr wrap="none" anchor="ctr"/>
          <a:lstStyle/>
          <a:p>
            <a:pPr algn="ctr"/>
            <a:r>
              <a:rPr lang="zh-CN" altLang="zh-CN" sz="3200" b="1" dirty="0" smtClean="0">
                <a:latin typeface="+mj-ea"/>
                <a:ea typeface="+mj-ea"/>
              </a:rPr>
              <a:t>下一步</a:t>
            </a:r>
            <a:endParaRPr lang="en-US" altLang="zh-CN" sz="3200" b="1" dirty="0" smtClean="0">
              <a:latin typeface="+mj-ea"/>
              <a:ea typeface="+mj-ea"/>
            </a:endParaRPr>
          </a:p>
          <a:p>
            <a:r>
              <a:rPr lang="zh-CN" altLang="zh-CN" sz="3200" b="1" dirty="0" smtClean="0">
                <a:latin typeface="+mj-ea"/>
                <a:ea typeface="+mj-ea"/>
              </a:rPr>
              <a:t>工作开展</a:t>
            </a:r>
            <a:endParaRPr lang="zh-CN" altLang="en-US" sz="3200" dirty="0">
              <a:latin typeface="+mj-ea"/>
              <a:ea typeface="+mj-ea"/>
            </a:endParaRPr>
          </a:p>
        </p:txBody>
      </p:sp>
      <p:sp>
        <p:nvSpPr>
          <p:cNvPr id="17" name="AutoShape 2"/>
          <p:cNvSpPr>
            <a:spLocks noChangeArrowheads="1"/>
          </p:cNvSpPr>
          <p:nvPr/>
        </p:nvSpPr>
        <p:spPr bwMode="auto">
          <a:xfrm>
            <a:off x="1023902" y="214290"/>
            <a:ext cx="2714644" cy="2714644"/>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solidFill>
            <a:srgbClr val="92D050"/>
          </a:solidFill>
          <a:ln w="38100">
            <a:solidFill>
              <a:srgbClr val="FFFF00"/>
            </a:solidFill>
            <a:round/>
            <a:headEnd/>
            <a:tailEnd/>
          </a:ln>
        </p:spPr>
        <p:txBody>
          <a:bodyPr wrap="none" anchor="ctr"/>
          <a:lstStyle/>
          <a:p>
            <a:endParaRPr lang="zh-CN" altLang="en-US"/>
          </a:p>
        </p:txBody>
      </p:sp>
      <p:sp>
        <p:nvSpPr>
          <p:cNvPr id="18" name="AutoShape 4"/>
          <p:cNvSpPr>
            <a:spLocks noChangeArrowheads="1"/>
          </p:cNvSpPr>
          <p:nvPr/>
        </p:nvSpPr>
        <p:spPr bwMode="auto">
          <a:xfrm>
            <a:off x="3309918" y="928670"/>
            <a:ext cx="3781425" cy="770706"/>
          </a:xfrm>
          <a:prstGeom prst="roundRect">
            <a:avLst>
              <a:gd name="adj" fmla="val 5000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8900000" scaled="1"/>
            <a:tileRect/>
          </a:gradFill>
          <a:ln w="38160">
            <a:solidFill>
              <a:srgbClr val="FFFF00"/>
            </a:solidFill>
            <a:miter lim="800000"/>
            <a:headEnd/>
            <a:tailEnd/>
          </a:ln>
        </p:spPr>
        <p:txBody>
          <a:bodyPr wrap="none" lIns="90000" tIns="46800" rIns="90000" bIns="46800" anchor="ctr"/>
          <a:lstStyle/>
          <a:p>
            <a:pPr algn="ctr" eaLnBrk="0" hangingPunct="0">
              <a:buClr>
                <a:srgbClr val="0F3C7D"/>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CN" altLang="zh-CN" b="1" dirty="0" smtClean="0">
                <a:latin typeface="+mj-ea"/>
                <a:ea typeface="+mj-ea"/>
              </a:rPr>
              <a:t>压实党委政府环境保护职责</a:t>
            </a:r>
            <a:endParaRPr lang="en-GB" altLang="zh-CN" b="1" dirty="0">
              <a:solidFill>
                <a:srgbClr val="0F3C7D"/>
              </a:solidFill>
              <a:latin typeface="+mj-ea"/>
              <a:ea typeface="+mj-ea"/>
            </a:endParaRPr>
          </a:p>
        </p:txBody>
      </p:sp>
    </p:spTree>
    <p:extLst>
      <p:ext uri="{BB962C8B-B14F-4D97-AF65-F5344CB8AC3E}">
        <p14:creationId xmlns="" xmlns:p14="http://schemas.microsoft.com/office/powerpoint/2010/main" val="1564979233"/>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6" grpId="0" animBg="1"/>
      <p:bldP spid="17" grpId="0" animBg="1"/>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右箭头 11"/>
          <p:cNvSpPr/>
          <p:nvPr/>
        </p:nvSpPr>
        <p:spPr>
          <a:xfrm>
            <a:off x="7096132" y="1142984"/>
            <a:ext cx="936104" cy="45719"/>
          </a:xfrm>
          <a:prstGeom prst="rightArrow">
            <a:avLst/>
          </a:prstGeom>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1"/>
          <p:cNvSpPr>
            <a:spLocks noChangeArrowheads="1"/>
          </p:cNvSpPr>
          <p:nvPr/>
        </p:nvSpPr>
        <p:spPr bwMode="auto">
          <a:xfrm>
            <a:off x="8167702" y="642918"/>
            <a:ext cx="235158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6400" algn="l" defTabSz="914400" rtl="0" eaLnBrk="1" fontAlgn="base" latinLnBrk="0" hangingPunct="1">
              <a:lnSpc>
                <a:spcPct val="100000"/>
              </a:lnSpc>
              <a:spcBef>
                <a:spcPct val="0"/>
              </a:spcBef>
              <a:spcAft>
                <a:spcPct val="0"/>
              </a:spcAft>
              <a:buClrTx/>
              <a:buSzTx/>
              <a:buFontTx/>
              <a:buNone/>
              <a:tabLst/>
            </a:pPr>
            <a:r>
              <a:rPr lang="zh-CN" altLang="en-US" b="1" dirty="0" smtClean="0">
                <a:latin typeface="+mj-ea"/>
                <a:ea typeface="+mj-ea"/>
              </a:rPr>
              <a:t>各级政府以及环保、水务、农业等主管部门各司其职，强化协作</a:t>
            </a:r>
            <a:endParaRPr lang="zh-CN" altLang="zh-CN" b="1" dirty="0" smtClean="0">
              <a:latin typeface="+mj-ea"/>
              <a:ea typeface="+mj-ea"/>
            </a:endParaRPr>
          </a:p>
        </p:txBody>
      </p:sp>
      <p:sp>
        <p:nvSpPr>
          <p:cNvPr id="57345" name="Rectangle 1"/>
          <p:cNvSpPr>
            <a:spLocks noChangeArrowheads="1"/>
          </p:cNvSpPr>
          <p:nvPr/>
        </p:nvSpPr>
        <p:spPr bwMode="auto">
          <a:xfrm>
            <a:off x="3738546" y="2214554"/>
            <a:ext cx="7500990" cy="409342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0640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zh-CN" sz="2000" b="1" i="0" u="none" strike="noStrike" cap="none" normalizeH="0" baseline="0" dirty="0" smtClean="0">
                <a:ln>
                  <a:noFill/>
                </a:ln>
                <a:solidFill>
                  <a:srgbClr val="000000"/>
                </a:solidFill>
                <a:effectLst/>
                <a:latin typeface="楷体_GB2312" pitchFamily="49" charset="-122"/>
                <a:ea typeface="楷体_GB2312" pitchFamily="49" charset="-122"/>
                <a:cs typeface="宋体" pitchFamily="2" charset="-122"/>
              </a:rPr>
              <a:t>各级政府负责统筹建立水质保护部门协调机制、流域水</a:t>
            </a:r>
            <a:r>
              <a:rPr kumimoji="0" lang="en-US" altLang="zh-CN" sz="2000" b="1" i="0" u="none" strike="noStrike" cap="none" normalizeH="0" baseline="0" dirty="0" smtClean="0">
                <a:ln>
                  <a:noFill/>
                </a:ln>
                <a:solidFill>
                  <a:srgbClr val="000000"/>
                </a:solidFill>
                <a:effectLst/>
                <a:latin typeface="楷体_GB2312" pitchFamily="49" charset="-122"/>
                <a:ea typeface="楷体_GB2312" pitchFamily="49" charset="-122"/>
                <a:cs typeface="宋体" pitchFamily="2" charset="-122"/>
              </a:rPr>
              <a:t> </a:t>
            </a:r>
            <a:r>
              <a:rPr kumimoji="0" lang="zh-CN" sz="2000" b="1" i="0" u="none" strike="noStrike" cap="none" normalizeH="0" baseline="0" dirty="0" smtClean="0">
                <a:ln>
                  <a:noFill/>
                </a:ln>
                <a:solidFill>
                  <a:srgbClr val="000000"/>
                </a:solidFill>
                <a:effectLst/>
                <a:latin typeface="楷体_GB2312" pitchFamily="49" charset="-122"/>
                <a:ea typeface="楷体_GB2312" pitchFamily="49" charset="-122"/>
                <a:cs typeface="宋体" pitchFamily="2" charset="-122"/>
              </a:rPr>
              <a:t>质综合管理信息平台以及跨县级行政区域联合防治机制等工作</a:t>
            </a:r>
            <a:endParaRPr kumimoji="0" lang="en-US" altLang="zh-CN" sz="2000" b="1" i="0" u="none" strike="noStrike" cap="none" normalizeH="0" baseline="0" dirty="0" smtClean="0">
              <a:ln>
                <a:noFill/>
              </a:ln>
              <a:solidFill>
                <a:srgbClr val="000000"/>
              </a:solidFill>
              <a:effectLst/>
              <a:latin typeface="楷体_GB2312" pitchFamily="49" charset="-122"/>
              <a:ea typeface="楷体_GB2312" pitchFamily="49" charset="-122"/>
              <a:cs typeface="宋体" pitchFamily="2" charset="-122"/>
            </a:endParaRPr>
          </a:p>
          <a:p>
            <a:pPr marL="0" marR="0" lvl="0" indent="40640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zh-CN" sz="2000" b="1" i="0" u="none" strike="noStrike" cap="none" normalizeH="0" baseline="0" dirty="0" smtClean="0">
                <a:ln>
                  <a:noFill/>
                </a:ln>
                <a:solidFill>
                  <a:srgbClr val="000000"/>
                </a:solidFill>
                <a:effectLst/>
                <a:latin typeface="楷体_GB2312" pitchFamily="49" charset="-122"/>
                <a:ea typeface="楷体_GB2312" pitchFamily="49" charset="-122"/>
                <a:cs typeface="宋体" pitchFamily="2" charset="-122"/>
              </a:rPr>
              <a:t>环保部门牵头做好流域水污染防治规划编制、深化河（段）长责任制、完善专项资金管理、建立生态保护补偿机制、工业污染防治等工作</a:t>
            </a:r>
            <a:endParaRPr kumimoji="0" lang="en-US" altLang="zh-CN" sz="2000" b="1" i="0" u="none" strike="noStrike" cap="none" normalizeH="0" baseline="0" dirty="0" smtClean="0">
              <a:ln>
                <a:noFill/>
              </a:ln>
              <a:solidFill>
                <a:srgbClr val="000000"/>
              </a:solidFill>
              <a:effectLst/>
              <a:latin typeface="楷体_GB2312" pitchFamily="49" charset="-122"/>
              <a:ea typeface="楷体_GB2312" pitchFamily="49" charset="-122"/>
              <a:cs typeface="宋体" pitchFamily="2" charset="-122"/>
            </a:endParaRPr>
          </a:p>
          <a:p>
            <a:pPr marL="0" marR="0" lvl="0" indent="40640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zh-CN" sz="2000" b="1" i="0" u="none" strike="noStrike" cap="none" normalizeH="0" baseline="0" dirty="0" smtClean="0">
                <a:ln>
                  <a:noFill/>
                </a:ln>
                <a:solidFill>
                  <a:srgbClr val="000000"/>
                </a:solidFill>
                <a:effectLst/>
                <a:latin typeface="楷体_GB2312" pitchFamily="49" charset="-122"/>
                <a:ea typeface="楷体_GB2312" pitchFamily="49" charset="-122"/>
                <a:cs typeface="宋体" pitchFamily="2" charset="-122"/>
              </a:rPr>
              <a:t>水务部门统筹做好黑臭水体整治、污水集中处理设施建设、加强入河排污口管理等工作</a:t>
            </a:r>
            <a:endParaRPr kumimoji="0" lang="en-US" altLang="zh-CN" sz="2000" b="1" i="0" u="none" strike="noStrike" cap="none" normalizeH="0" baseline="0" dirty="0" smtClean="0">
              <a:ln>
                <a:noFill/>
              </a:ln>
              <a:solidFill>
                <a:srgbClr val="000000"/>
              </a:solidFill>
              <a:effectLst/>
              <a:latin typeface="楷体_GB2312" pitchFamily="49" charset="-122"/>
              <a:ea typeface="楷体_GB2312" pitchFamily="49" charset="-122"/>
              <a:cs typeface="宋体" pitchFamily="2" charset="-122"/>
            </a:endParaRPr>
          </a:p>
          <a:p>
            <a:pPr marL="0" marR="0" lvl="0" indent="40640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zh-CN" sz="2000" b="1" i="0" u="none" strike="noStrike" cap="none" normalizeH="0" baseline="0" dirty="0" smtClean="0">
                <a:ln>
                  <a:noFill/>
                </a:ln>
                <a:solidFill>
                  <a:srgbClr val="000000"/>
                </a:solidFill>
                <a:effectLst/>
                <a:latin typeface="楷体_GB2312" pitchFamily="49" charset="-122"/>
                <a:ea typeface="楷体_GB2312" pitchFamily="49" charset="-122"/>
                <a:cs typeface="宋体" pitchFamily="2" charset="-122"/>
              </a:rPr>
              <a:t>农业部门负责流域农业面源污染综合防治方案制定</a:t>
            </a:r>
            <a:r>
              <a:rPr kumimoji="0" lang="zh-CN" altLang="en-US" sz="2000" b="1" i="0" u="none" strike="noStrike" cap="none" normalizeH="0" baseline="0" dirty="0" smtClean="0">
                <a:ln>
                  <a:noFill/>
                </a:ln>
                <a:solidFill>
                  <a:srgbClr val="000000"/>
                </a:solidFill>
                <a:effectLst/>
                <a:latin typeface="楷体_GB2312" pitchFamily="49" charset="-122"/>
                <a:ea typeface="楷体_GB2312" pitchFamily="49" charset="-122"/>
                <a:cs typeface="宋体" pitchFamily="2" charset="-122"/>
              </a:rPr>
              <a:t>等工作</a:t>
            </a:r>
            <a:endParaRPr kumimoji="0" lang="en-US" altLang="zh-CN" sz="2000" b="1" i="0" u="none" strike="noStrike" cap="none" normalizeH="0" baseline="0" dirty="0" smtClean="0">
              <a:ln>
                <a:noFill/>
              </a:ln>
              <a:solidFill>
                <a:srgbClr val="000000"/>
              </a:solidFill>
              <a:effectLst/>
              <a:latin typeface="楷体_GB2312" pitchFamily="49" charset="-122"/>
              <a:ea typeface="楷体_GB2312" pitchFamily="49" charset="-122"/>
              <a:cs typeface="宋体" pitchFamily="2" charset="-122"/>
            </a:endParaRPr>
          </a:p>
          <a:p>
            <a:pPr lvl="0" indent="406400">
              <a:buFont typeface="Wingdings" pitchFamily="2" charset="2"/>
              <a:buChar char="ü"/>
            </a:pPr>
            <a:r>
              <a:rPr lang="zh-CN" altLang="en-US" sz="2000" b="1" dirty="0" smtClean="0">
                <a:solidFill>
                  <a:srgbClr val="000000"/>
                </a:solidFill>
                <a:latin typeface="楷体_GB2312" pitchFamily="49" charset="-122"/>
                <a:ea typeface="楷体_GB2312" pitchFamily="49" charset="-122"/>
                <a:cs typeface="宋体" pitchFamily="2" charset="-122"/>
              </a:rPr>
              <a:t>农业部门、环保部门负责流域畜禽养殖场整治等工作</a:t>
            </a:r>
            <a:endParaRPr lang="en-US" altLang="zh-CN" sz="2000" b="1" dirty="0" smtClean="0">
              <a:solidFill>
                <a:srgbClr val="000000"/>
              </a:solidFill>
              <a:latin typeface="楷体_GB2312" pitchFamily="49" charset="-122"/>
              <a:ea typeface="楷体_GB2312" pitchFamily="49" charset="-122"/>
              <a:cs typeface="宋体" pitchFamily="2" charset="-122"/>
            </a:endParaRPr>
          </a:p>
          <a:p>
            <a:pPr lvl="0" indent="406400">
              <a:buFont typeface="Wingdings" pitchFamily="2" charset="2"/>
              <a:buChar char="ü"/>
            </a:pPr>
            <a:r>
              <a:rPr kumimoji="0" lang="zh-CN" sz="2000" b="1" i="0" u="none" strike="noStrike" cap="none" normalizeH="0" baseline="0" dirty="0" smtClean="0">
                <a:ln>
                  <a:noFill/>
                </a:ln>
                <a:solidFill>
                  <a:srgbClr val="000000"/>
                </a:solidFill>
                <a:effectLst/>
                <a:latin typeface="楷体_GB2312" pitchFamily="49" charset="-122"/>
                <a:ea typeface="楷体_GB2312" pitchFamily="49" charset="-122"/>
                <a:cs typeface="宋体" pitchFamily="2" charset="-122"/>
              </a:rPr>
              <a:t>林业部门落实好流域生态公益林管理等工作</a:t>
            </a:r>
            <a:endParaRPr kumimoji="0" lang="en-US" altLang="zh-CN" sz="2000" b="1" i="0" u="none" strike="noStrike" cap="none" normalizeH="0" baseline="0" dirty="0" smtClean="0">
              <a:ln>
                <a:noFill/>
              </a:ln>
              <a:solidFill>
                <a:srgbClr val="000000"/>
              </a:solidFill>
              <a:effectLst/>
              <a:latin typeface="楷体_GB2312" pitchFamily="49" charset="-122"/>
              <a:ea typeface="楷体_GB2312" pitchFamily="49" charset="-122"/>
              <a:cs typeface="宋体" pitchFamily="2" charset="-122"/>
            </a:endParaRPr>
          </a:p>
          <a:p>
            <a:pPr marL="0" marR="0" lvl="0" indent="406400"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zh-CN" sz="2000" b="1" i="0" u="none" strike="noStrike" cap="none" normalizeH="0" baseline="0" dirty="0" smtClean="0">
                <a:ln>
                  <a:noFill/>
                </a:ln>
                <a:solidFill>
                  <a:srgbClr val="000000"/>
                </a:solidFill>
                <a:effectLst/>
                <a:latin typeface="楷体_GB2312" pitchFamily="49" charset="-122"/>
                <a:ea typeface="楷体_GB2312" pitchFamily="49" charset="-122"/>
                <a:cs typeface="宋体" pitchFamily="2" charset="-122"/>
              </a:rPr>
              <a:t>发展改革、财政、公安、城乡规划、经济和信息化、住房城乡建设、渔业、国土资源、工商、交通、海事、审计等主管部门在各自职责范围内，共同做好流域水质保护工作</a:t>
            </a:r>
            <a:endParaRPr kumimoji="0" lang="zh-CN" sz="2000" b="1" i="0" u="none" strike="noStrike" cap="none" normalizeH="0" baseline="0" dirty="0" smtClean="0">
              <a:ln>
                <a:noFill/>
              </a:ln>
              <a:solidFill>
                <a:schemeClr val="tx1"/>
              </a:solidFill>
              <a:effectLst/>
              <a:latin typeface="楷体_GB2312" pitchFamily="49" charset="-122"/>
              <a:ea typeface="楷体_GB2312" pitchFamily="49" charset="-122"/>
            </a:endParaRPr>
          </a:p>
        </p:txBody>
      </p:sp>
      <p:sp>
        <p:nvSpPr>
          <p:cNvPr id="17" name="Oval 3"/>
          <p:cNvSpPr>
            <a:spLocks noChangeArrowheads="1"/>
          </p:cNvSpPr>
          <p:nvPr/>
        </p:nvSpPr>
        <p:spPr bwMode="auto">
          <a:xfrm>
            <a:off x="1309654" y="357166"/>
            <a:ext cx="2214578" cy="2200268"/>
          </a:xfrm>
          <a:prstGeom prst="ellipse">
            <a:avLst/>
          </a:prstGeom>
          <a:gradFill flip="none" rotWithShape="1">
            <a:gsLst>
              <a:gs pos="0">
                <a:srgbClr val="66FFFF">
                  <a:tint val="66000"/>
                  <a:satMod val="160000"/>
                </a:srgbClr>
              </a:gs>
              <a:gs pos="50000">
                <a:srgbClr val="66FFFF">
                  <a:tint val="44500"/>
                  <a:satMod val="160000"/>
                </a:srgbClr>
              </a:gs>
              <a:gs pos="100000">
                <a:srgbClr val="66FFFF">
                  <a:tint val="23500"/>
                  <a:satMod val="160000"/>
                </a:srgbClr>
              </a:gs>
            </a:gsLst>
            <a:path path="circle">
              <a:fillToRect l="50000" t="50000" r="50000" b="50000"/>
            </a:path>
            <a:tileRect/>
          </a:gradFill>
          <a:ln w="28440">
            <a:solidFill>
              <a:srgbClr val="FFFFFF"/>
            </a:solidFill>
            <a:miter lim="800000"/>
            <a:headEnd/>
            <a:tailEnd/>
          </a:ln>
        </p:spPr>
        <p:txBody>
          <a:bodyPr wrap="none" anchor="ctr"/>
          <a:lstStyle/>
          <a:p>
            <a:pPr algn="ctr"/>
            <a:r>
              <a:rPr lang="zh-CN" altLang="zh-CN" sz="3200" b="1" dirty="0" smtClean="0">
                <a:latin typeface="+mj-ea"/>
                <a:ea typeface="+mj-ea"/>
              </a:rPr>
              <a:t>下一步</a:t>
            </a:r>
            <a:endParaRPr lang="en-US" altLang="zh-CN" sz="3200" b="1" dirty="0" smtClean="0">
              <a:latin typeface="+mj-ea"/>
              <a:ea typeface="+mj-ea"/>
            </a:endParaRPr>
          </a:p>
          <a:p>
            <a:r>
              <a:rPr lang="zh-CN" altLang="zh-CN" sz="3200" b="1" dirty="0" smtClean="0">
                <a:latin typeface="+mj-ea"/>
                <a:ea typeface="+mj-ea"/>
              </a:rPr>
              <a:t>工作开展</a:t>
            </a:r>
            <a:endParaRPr lang="zh-CN" altLang="en-US" sz="3200" dirty="0">
              <a:latin typeface="+mj-ea"/>
              <a:ea typeface="+mj-ea"/>
            </a:endParaRPr>
          </a:p>
        </p:txBody>
      </p:sp>
      <p:sp>
        <p:nvSpPr>
          <p:cNvPr id="18" name="AutoShape 2"/>
          <p:cNvSpPr>
            <a:spLocks noChangeArrowheads="1"/>
          </p:cNvSpPr>
          <p:nvPr/>
        </p:nvSpPr>
        <p:spPr bwMode="auto">
          <a:xfrm>
            <a:off x="1023902" y="142852"/>
            <a:ext cx="2714644" cy="2714644"/>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solidFill>
            <a:srgbClr val="92D050"/>
          </a:solidFill>
          <a:ln w="38100">
            <a:solidFill>
              <a:srgbClr val="FFFF00"/>
            </a:solidFill>
            <a:round/>
            <a:headEnd/>
            <a:tailEnd/>
          </a:ln>
        </p:spPr>
        <p:txBody>
          <a:bodyPr wrap="none" anchor="ctr"/>
          <a:lstStyle/>
          <a:p>
            <a:endParaRPr lang="zh-CN" altLang="en-US"/>
          </a:p>
        </p:txBody>
      </p:sp>
      <p:sp>
        <p:nvSpPr>
          <p:cNvPr id="19" name="AutoShape 5"/>
          <p:cNvSpPr>
            <a:spLocks noChangeArrowheads="1"/>
          </p:cNvSpPr>
          <p:nvPr/>
        </p:nvSpPr>
        <p:spPr bwMode="auto">
          <a:xfrm>
            <a:off x="3452794" y="785794"/>
            <a:ext cx="3781425" cy="720080"/>
          </a:xfrm>
          <a:prstGeom prst="roundRect">
            <a:avLst>
              <a:gd name="adj" fmla="val 5000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38160">
            <a:solidFill>
              <a:srgbClr val="FFFF00"/>
            </a:solidFill>
            <a:miter lim="800000"/>
            <a:headEnd/>
            <a:tailEnd/>
          </a:ln>
        </p:spPr>
        <p:txBody>
          <a:bodyPr wrap="none" lIns="90000" tIns="46800" rIns="90000" bIns="46800" anchor="ctr"/>
          <a:lstStyle/>
          <a:p>
            <a:pPr algn="ctr" eaLnBrk="0" hangingPunct="0">
              <a:buClr>
                <a:srgbClr val="0F3C7D"/>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CN" altLang="en-US" b="1" dirty="0" smtClean="0">
                <a:latin typeface="+mj-ea"/>
                <a:ea typeface="+mj-ea"/>
              </a:rPr>
              <a:t>加强部门协作，推动</a:t>
            </a:r>
            <a:r>
              <a:rPr lang="en-US" altLang="zh-CN" b="1" dirty="0" smtClean="0">
                <a:latin typeface="+mj-ea"/>
                <a:ea typeface="+mj-ea"/>
              </a:rPr>
              <a:t>《</a:t>
            </a:r>
            <a:r>
              <a:rPr lang="zh-CN" altLang="en-US" b="1" dirty="0" smtClean="0">
                <a:latin typeface="+mj-ea"/>
                <a:ea typeface="+mj-ea"/>
              </a:rPr>
              <a:t>条例</a:t>
            </a:r>
            <a:r>
              <a:rPr lang="en-US" altLang="zh-CN" b="1" dirty="0" smtClean="0">
                <a:latin typeface="+mj-ea"/>
                <a:ea typeface="+mj-ea"/>
              </a:rPr>
              <a:t>》</a:t>
            </a:r>
            <a:r>
              <a:rPr lang="zh-CN" altLang="en-US" b="1" dirty="0" smtClean="0">
                <a:latin typeface="+mj-ea"/>
                <a:ea typeface="+mj-ea"/>
              </a:rPr>
              <a:t>落实</a:t>
            </a:r>
            <a:endParaRPr lang="en-GB" altLang="zh-CN" b="1" dirty="0">
              <a:latin typeface="+mj-ea"/>
              <a:ea typeface="+mj-ea"/>
            </a:endParaRPr>
          </a:p>
        </p:txBody>
      </p:sp>
    </p:spTree>
    <p:extLst>
      <p:ext uri="{BB962C8B-B14F-4D97-AF65-F5344CB8AC3E}">
        <p14:creationId xmlns="" xmlns:p14="http://schemas.microsoft.com/office/powerpoint/2010/main" val="1564979233"/>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7" grpId="0" animBg="1"/>
      <p:bldP spid="18" grpId="0" animBg="1"/>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右箭头 11"/>
          <p:cNvSpPr/>
          <p:nvPr/>
        </p:nvSpPr>
        <p:spPr>
          <a:xfrm>
            <a:off x="7096132" y="1142984"/>
            <a:ext cx="936104" cy="45719"/>
          </a:xfrm>
          <a:prstGeom prst="rightArrow">
            <a:avLst/>
          </a:prstGeom>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1"/>
          <p:cNvSpPr>
            <a:spLocks noChangeArrowheads="1"/>
          </p:cNvSpPr>
          <p:nvPr/>
        </p:nvSpPr>
        <p:spPr bwMode="auto">
          <a:xfrm>
            <a:off x="8167702" y="571480"/>
            <a:ext cx="3357586"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zh-CN" altLang="en-US" b="1" dirty="0" smtClean="0">
                <a:latin typeface="+mj-ea"/>
                <a:ea typeface="+mj-ea"/>
              </a:rPr>
              <a:t> 建立健全</a:t>
            </a:r>
            <a:r>
              <a:rPr lang="en-US" altLang="en-US" b="1" dirty="0" smtClean="0">
                <a:latin typeface="+mj-ea"/>
                <a:ea typeface="+mj-ea"/>
              </a:rPr>
              <a:t>“</a:t>
            </a:r>
            <a:r>
              <a:rPr lang="zh-CN" altLang="en-US" b="1" dirty="0" smtClean="0">
                <a:latin typeface="+mj-ea"/>
                <a:ea typeface="+mj-ea"/>
              </a:rPr>
              <a:t>双随机</a:t>
            </a:r>
            <a:r>
              <a:rPr lang="en-US" altLang="en-US" b="1" dirty="0" smtClean="0">
                <a:latin typeface="+mj-ea"/>
                <a:ea typeface="+mj-ea"/>
              </a:rPr>
              <a:t>”</a:t>
            </a:r>
            <a:r>
              <a:rPr lang="zh-CN" altLang="en-US" b="1" dirty="0" smtClean="0">
                <a:latin typeface="+mj-ea"/>
                <a:ea typeface="+mj-ea"/>
              </a:rPr>
              <a:t>抽查制度；   </a:t>
            </a:r>
            <a:endParaRPr lang="en-US" altLang="zh-CN" b="1" dirty="0" smtClean="0">
              <a:latin typeface="+mj-ea"/>
              <a:ea typeface="+mj-ea"/>
            </a:endParaRPr>
          </a:p>
          <a:p>
            <a:r>
              <a:rPr lang="zh-CN" altLang="en-US" b="1" dirty="0" smtClean="0">
                <a:latin typeface="+mj-ea"/>
                <a:ea typeface="+mj-ea"/>
              </a:rPr>
              <a:t>推进流域内皮重点行业和重点区域的环境保护专项整治工作；</a:t>
            </a:r>
          </a:p>
          <a:p>
            <a:r>
              <a:rPr lang="zh-CN" altLang="en-US" b="1" dirty="0" smtClean="0">
                <a:latin typeface="+mj-ea"/>
                <a:ea typeface="+mj-ea"/>
              </a:rPr>
              <a:t>加强流域化学品、重金属和危险废物环境管理；</a:t>
            </a:r>
            <a:endParaRPr lang="en-US" altLang="zh-CN" b="1" dirty="0" smtClean="0">
              <a:latin typeface="+mj-ea"/>
              <a:ea typeface="+mj-ea"/>
            </a:endParaRPr>
          </a:p>
          <a:p>
            <a:r>
              <a:rPr lang="zh-CN" altLang="en-US" b="1" dirty="0" smtClean="0">
                <a:latin typeface="+mj-ea"/>
                <a:ea typeface="+mj-ea"/>
              </a:rPr>
              <a:t>健全生态环境事件应急网络。</a:t>
            </a:r>
          </a:p>
        </p:txBody>
      </p:sp>
      <p:sp>
        <p:nvSpPr>
          <p:cNvPr id="17" name="Oval 3"/>
          <p:cNvSpPr>
            <a:spLocks noChangeArrowheads="1"/>
          </p:cNvSpPr>
          <p:nvPr/>
        </p:nvSpPr>
        <p:spPr bwMode="auto">
          <a:xfrm>
            <a:off x="1309654" y="357166"/>
            <a:ext cx="2214578" cy="2200268"/>
          </a:xfrm>
          <a:prstGeom prst="ellipse">
            <a:avLst/>
          </a:prstGeom>
          <a:gradFill flip="none" rotWithShape="1">
            <a:gsLst>
              <a:gs pos="0">
                <a:srgbClr val="66FFFF">
                  <a:tint val="66000"/>
                  <a:satMod val="160000"/>
                </a:srgbClr>
              </a:gs>
              <a:gs pos="50000">
                <a:srgbClr val="66FFFF">
                  <a:tint val="44500"/>
                  <a:satMod val="160000"/>
                </a:srgbClr>
              </a:gs>
              <a:gs pos="100000">
                <a:srgbClr val="66FFFF">
                  <a:tint val="23500"/>
                  <a:satMod val="160000"/>
                </a:srgbClr>
              </a:gs>
            </a:gsLst>
            <a:path path="circle">
              <a:fillToRect l="50000" t="50000" r="50000" b="50000"/>
            </a:path>
            <a:tileRect/>
          </a:gradFill>
          <a:ln w="28440">
            <a:solidFill>
              <a:srgbClr val="FFFFFF"/>
            </a:solidFill>
            <a:miter lim="800000"/>
            <a:headEnd/>
            <a:tailEnd/>
          </a:ln>
        </p:spPr>
        <p:txBody>
          <a:bodyPr wrap="none" anchor="ctr"/>
          <a:lstStyle/>
          <a:p>
            <a:pPr algn="ctr"/>
            <a:r>
              <a:rPr lang="zh-CN" altLang="zh-CN" sz="3200" b="1" dirty="0" smtClean="0">
                <a:latin typeface="+mj-ea"/>
                <a:ea typeface="+mj-ea"/>
              </a:rPr>
              <a:t>下一步</a:t>
            </a:r>
            <a:endParaRPr lang="en-US" altLang="zh-CN" sz="3200" b="1" dirty="0" smtClean="0">
              <a:latin typeface="+mj-ea"/>
              <a:ea typeface="+mj-ea"/>
            </a:endParaRPr>
          </a:p>
          <a:p>
            <a:r>
              <a:rPr lang="zh-CN" altLang="zh-CN" sz="3200" b="1" dirty="0" smtClean="0">
                <a:latin typeface="+mj-ea"/>
                <a:ea typeface="+mj-ea"/>
              </a:rPr>
              <a:t>工作开展</a:t>
            </a:r>
            <a:endParaRPr lang="zh-CN" altLang="en-US" sz="3200" dirty="0">
              <a:latin typeface="+mj-ea"/>
              <a:ea typeface="+mj-ea"/>
            </a:endParaRPr>
          </a:p>
        </p:txBody>
      </p:sp>
      <p:sp>
        <p:nvSpPr>
          <p:cNvPr id="18" name="AutoShape 2"/>
          <p:cNvSpPr>
            <a:spLocks noChangeArrowheads="1"/>
          </p:cNvSpPr>
          <p:nvPr/>
        </p:nvSpPr>
        <p:spPr bwMode="auto">
          <a:xfrm>
            <a:off x="1023902" y="142852"/>
            <a:ext cx="2714644" cy="2714644"/>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solidFill>
            <a:srgbClr val="92D050"/>
          </a:solidFill>
          <a:ln w="38100">
            <a:solidFill>
              <a:srgbClr val="FFFF00"/>
            </a:solidFill>
            <a:round/>
            <a:headEnd/>
            <a:tailEnd/>
          </a:ln>
        </p:spPr>
        <p:txBody>
          <a:bodyPr wrap="none" anchor="ctr"/>
          <a:lstStyle/>
          <a:p>
            <a:endParaRPr lang="zh-CN" altLang="en-US"/>
          </a:p>
        </p:txBody>
      </p:sp>
      <p:sp>
        <p:nvSpPr>
          <p:cNvPr id="19" name="AutoShape 5"/>
          <p:cNvSpPr>
            <a:spLocks noChangeArrowheads="1"/>
          </p:cNvSpPr>
          <p:nvPr/>
        </p:nvSpPr>
        <p:spPr bwMode="auto">
          <a:xfrm>
            <a:off x="3452794" y="785794"/>
            <a:ext cx="3781425" cy="720080"/>
          </a:xfrm>
          <a:prstGeom prst="roundRect">
            <a:avLst>
              <a:gd name="adj" fmla="val 5000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38160">
            <a:solidFill>
              <a:srgbClr val="FFFF00"/>
            </a:solidFill>
            <a:miter lim="800000"/>
            <a:headEnd/>
            <a:tailEnd/>
          </a:ln>
        </p:spPr>
        <p:txBody>
          <a:bodyPr wrap="none" lIns="90000" tIns="46800" rIns="90000" bIns="46800" anchor="ctr"/>
          <a:lstStyle/>
          <a:p>
            <a:pPr algn="ctr" eaLnBrk="0" hangingPunct="0">
              <a:buClr>
                <a:srgbClr val="0F3C7D"/>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CN" altLang="en-US" b="1" dirty="0" smtClean="0">
                <a:latin typeface="+mj-ea"/>
                <a:ea typeface="+mj-ea"/>
              </a:rPr>
              <a:t>严格环境监管执法</a:t>
            </a:r>
            <a:endParaRPr lang="en-GB" altLang="zh-CN" b="1" dirty="0">
              <a:latin typeface="+mj-ea"/>
              <a:ea typeface="+mj-ea"/>
            </a:endParaRPr>
          </a:p>
        </p:txBody>
      </p:sp>
      <p:pic>
        <p:nvPicPr>
          <p:cNvPr id="1026" name="Picture 2"/>
          <p:cNvPicPr>
            <a:picLocks noChangeAspect="1" noChangeArrowheads="1"/>
          </p:cNvPicPr>
          <p:nvPr/>
        </p:nvPicPr>
        <p:blipFill>
          <a:blip r:embed="rId2"/>
          <a:srcRect/>
          <a:stretch>
            <a:fillRect/>
          </a:stretch>
        </p:blipFill>
        <p:spPr bwMode="auto">
          <a:xfrm>
            <a:off x="2166910" y="3143248"/>
            <a:ext cx="6000792" cy="2500330"/>
          </a:xfrm>
          <a:prstGeom prst="rect">
            <a:avLst/>
          </a:prstGeom>
          <a:noFill/>
          <a:ln w="9525">
            <a:noFill/>
            <a:miter lim="800000"/>
            <a:headEnd/>
            <a:tailEnd/>
          </a:ln>
          <a:effectLst/>
        </p:spPr>
      </p:pic>
    </p:spTree>
    <p:extLst>
      <p:ext uri="{BB962C8B-B14F-4D97-AF65-F5344CB8AC3E}">
        <p14:creationId xmlns="" xmlns:p14="http://schemas.microsoft.com/office/powerpoint/2010/main" val="1564979233"/>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右箭头 11"/>
          <p:cNvSpPr/>
          <p:nvPr/>
        </p:nvSpPr>
        <p:spPr>
          <a:xfrm rot="992436">
            <a:off x="3297057" y="4490000"/>
            <a:ext cx="936104" cy="45719"/>
          </a:xfrm>
          <a:prstGeom prst="rightArrow">
            <a:avLst/>
          </a:prstGeom>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1"/>
          <p:cNvSpPr>
            <a:spLocks noChangeArrowheads="1"/>
          </p:cNvSpPr>
          <p:nvPr/>
        </p:nvSpPr>
        <p:spPr bwMode="auto">
          <a:xfrm>
            <a:off x="8167702" y="642918"/>
            <a:ext cx="321471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06400"/>
            <a:r>
              <a:rPr lang="zh-CN" altLang="en-US" b="1" dirty="0" smtClean="0">
                <a:latin typeface="+mj-ea"/>
                <a:ea typeface="+mj-ea"/>
              </a:rPr>
              <a:t>严格落实</a:t>
            </a:r>
            <a:r>
              <a:rPr lang="en-US" altLang="zh-CN" b="1" dirty="0" smtClean="0">
                <a:latin typeface="+mj-ea"/>
                <a:ea typeface="+mj-ea"/>
              </a:rPr>
              <a:t>《</a:t>
            </a:r>
            <a:r>
              <a:rPr lang="zh-CN" altLang="en-US" b="1" dirty="0" smtClean="0">
                <a:latin typeface="+mj-ea"/>
                <a:ea typeface="+mj-ea"/>
              </a:rPr>
              <a:t>条例</a:t>
            </a:r>
            <a:r>
              <a:rPr lang="en-US" altLang="zh-CN" b="1" dirty="0" smtClean="0">
                <a:latin typeface="+mj-ea"/>
                <a:ea typeface="+mj-ea"/>
              </a:rPr>
              <a:t>》</a:t>
            </a:r>
            <a:r>
              <a:rPr lang="zh-CN" altLang="en-US" b="1" dirty="0" smtClean="0">
                <a:latin typeface="+mj-ea"/>
                <a:ea typeface="+mj-ea"/>
              </a:rPr>
              <a:t>关于畜禽养殖的分区管理规定；深入开展畜禽养殖标准化示范创建活动；加强畜禽养殖场技术指导</a:t>
            </a:r>
            <a:endParaRPr lang="zh-CN" altLang="zh-CN" b="1" dirty="0" smtClean="0">
              <a:latin typeface="+mj-ea"/>
              <a:ea typeface="+mj-ea"/>
            </a:endParaRPr>
          </a:p>
        </p:txBody>
      </p:sp>
      <p:sp>
        <p:nvSpPr>
          <p:cNvPr id="17" name="Oval 3"/>
          <p:cNvSpPr>
            <a:spLocks noChangeArrowheads="1"/>
          </p:cNvSpPr>
          <p:nvPr/>
        </p:nvSpPr>
        <p:spPr bwMode="auto">
          <a:xfrm>
            <a:off x="1309654" y="357166"/>
            <a:ext cx="2214578" cy="2200268"/>
          </a:xfrm>
          <a:prstGeom prst="ellipse">
            <a:avLst/>
          </a:prstGeom>
          <a:gradFill flip="none" rotWithShape="1">
            <a:gsLst>
              <a:gs pos="0">
                <a:srgbClr val="66FFFF">
                  <a:tint val="66000"/>
                  <a:satMod val="160000"/>
                </a:srgbClr>
              </a:gs>
              <a:gs pos="50000">
                <a:srgbClr val="66FFFF">
                  <a:tint val="44500"/>
                  <a:satMod val="160000"/>
                </a:srgbClr>
              </a:gs>
              <a:gs pos="100000">
                <a:srgbClr val="66FFFF">
                  <a:tint val="23500"/>
                  <a:satMod val="160000"/>
                </a:srgbClr>
              </a:gs>
            </a:gsLst>
            <a:path path="circle">
              <a:fillToRect l="50000" t="50000" r="50000" b="50000"/>
            </a:path>
            <a:tileRect/>
          </a:gradFill>
          <a:ln w="28440">
            <a:solidFill>
              <a:srgbClr val="FFFFFF"/>
            </a:solidFill>
            <a:miter lim="800000"/>
            <a:headEnd/>
            <a:tailEnd/>
          </a:ln>
        </p:spPr>
        <p:txBody>
          <a:bodyPr wrap="none" anchor="ctr"/>
          <a:lstStyle/>
          <a:p>
            <a:pPr algn="ctr"/>
            <a:r>
              <a:rPr lang="zh-CN" altLang="zh-CN" sz="3200" b="1" dirty="0" smtClean="0">
                <a:latin typeface="+mj-ea"/>
                <a:ea typeface="+mj-ea"/>
              </a:rPr>
              <a:t>下一步</a:t>
            </a:r>
            <a:endParaRPr lang="en-US" altLang="zh-CN" sz="3200" b="1" dirty="0" smtClean="0">
              <a:latin typeface="+mj-ea"/>
              <a:ea typeface="+mj-ea"/>
            </a:endParaRPr>
          </a:p>
          <a:p>
            <a:r>
              <a:rPr lang="zh-CN" altLang="zh-CN" sz="3200" b="1" dirty="0" smtClean="0">
                <a:latin typeface="+mj-ea"/>
                <a:ea typeface="+mj-ea"/>
              </a:rPr>
              <a:t>工作开展</a:t>
            </a:r>
            <a:endParaRPr lang="zh-CN" altLang="en-US" sz="3200" dirty="0">
              <a:latin typeface="+mj-ea"/>
              <a:ea typeface="+mj-ea"/>
            </a:endParaRPr>
          </a:p>
        </p:txBody>
      </p:sp>
      <p:sp>
        <p:nvSpPr>
          <p:cNvPr id="18" name="AutoShape 2"/>
          <p:cNvSpPr>
            <a:spLocks noChangeArrowheads="1"/>
          </p:cNvSpPr>
          <p:nvPr/>
        </p:nvSpPr>
        <p:spPr bwMode="auto">
          <a:xfrm>
            <a:off x="1023902" y="142852"/>
            <a:ext cx="2714644" cy="2714644"/>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solidFill>
            <a:srgbClr val="92D050"/>
          </a:solidFill>
          <a:ln w="38100">
            <a:solidFill>
              <a:srgbClr val="FFFF00"/>
            </a:solidFill>
            <a:round/>
            <a:headEnd/>
            <a:tailEnd/>
          </a:ln>
        </p:spPr>
        <p:txBody>
          <a:bodyPr wrap="none" anchor="ctr"/>
          <a:lstStyle/>
          <a:p>
            <a:endParaRPr lang="zh-CN" altLang="en-US"/>
          </a:p>
        </p:txBody>
      </p:sp>
      <p:sp>
        <p:nvSpPr>
          <p:cNvPr id="19" name="AutoShape 5"/>
          <p:cNvSpPr>
            <a:spLocks noChangeArrowheads="1"/>
          </p:cNvSpPr>
          <p:nvPr/>
        </p:nvSpPr>
        <p:spPr bwMode="auto">
          <a:xfrm>
            <a:off x="3452794" y="785794"/>
            <a:ext cx="3781425" cy="720080"/>
          </a:xfrm>
          <a:prstGeom prst="roundRect">
            <a:avLst>
              <a:gd name="adj" fmla="val 5000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38160">
            <a:solidFill>
              <a:srgbClr val="FFFF00"/>
            </a:solidFill>
            <a:miter lim="800000"/>
            <a:headEnd/>
            <a:tailEnd/>
          </a:ln>
        </p:spPr>
        <p:txBody>
          <a:bodyPr wrap="none" lIns="90000" tIns="46800" rIns="90000" bIns="46800" anchor="ctr"/>
          <a:lstStyle/>
          <a:p>
            <a:pPr algn="ctr" eaLnBrk="0" hangingPunct="0">
              <a:buClr>
                <a:srgbClr val="0F3C7D"/>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CN" altLang="en-US" b="1" dirty="0" smtClean="0">
                <a:latin typeface="+mj-ea"/>
                <a:ea typeface="+mj-ea"/>
              </a:rPr>
              <a:t>深入推进农业面源污染治理</a:t>
            </a:r>
            <a:endParaRPr lang="en-GB" altLang="zh-CN" b="1" dirty="0">
              <a:latin typeface="+mj-ea"/>
              <a:ea typeface="+mj-ea"/>
            </a:endParaRPr>
          </a:p>
        </p:txBody>
      </p:sp>
      <p:sp>
        <p:nvSpPr>
          <p:cNvPr id="22" name="右箭头 21"/>
          <p:cNvSpPr/>
          <p:nvPr/>
        </p:nvSpPr>
        <p:spPr>
          <a:xfrm>
            <a:off x="7248532" y="1295384"/>
            <a:ext cx="936104" cy="45719"/>
          </a:xfrm>
          <a:prstGeom prst="rightArrow">
            <a:avLst/>
          </a:prstGeom>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右箭头 22"/>
          <p:cNvSpPr/>
          <p:nvPr/>
        </p:nvSpPr>
        <p:spPr>
          <a:xfrm rot="20265176">
            <a:off x="3238480" y="3714752"/>
            <a:ext cx="936104" cy="45719"/>
          </a:xfrm>
          <a:prstGeom prst="rightArrow">
            <a:avLst/>
          </a:prstGeom>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310050" y="3071810"/>
            <a:ext cx="7215238" cy="64294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zh-CN" altLang="en-US" sz="2000" b="1" dirty="0" smtClean="0">
                <a:solidFill>
                  <a:schemeClr val="tx1"/>
                </a:solidFill>
                <a:latin typeface="Arial" pitchFamily="34" charset="0"/>
                <a:ea typeface="宋体" pitchFamily="2" charset="-122"/>
              </a:rPr>
              <a:t>依法关闭或搬迁禁养区内的畜禽养殖场（小区）和养殖专业户</a:t>
            </a:r>
          </a:p>
        </p:txBody>
      </p:sp>
      <p:sp>
        <p:nvSpPr>
          <p:cNvPr id="26" name="矩形 25"/>
          <p:cNvSpPr/>
          <p:nvPr/>
        </p:nvSpPr>
        <p:spPr>
          <a:xfrm>
            <a:off x="4381488" y="4429132"/>
            <a:ext cx="7143800" cy="64294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zh-CN" altLang="en-US" sz="2000" b="1" dirty="0" smtClean="0">
                <a:latin typeface="Arial" pitchFamily="34" charset="0"/>
                <a:ea typeface="宋体" pitchFamily="2" charset="-122"/>
              </a:rPr>
              <a:t>严格控制限养区内养殖场的数量及规模</a:t>
            </a:r>
          </a:p>
        </p:txBody>
      </p:sp>
      <p:sp>
        <p:nvSpPr>
          <p:cNvPr id="27" name="矩形 26"/>
          <p:cNvSpPr/>
          <p:nvPr/>
        </p:nvSpPr>
        <p:spPr>
          <a:xfrm>
            <a:off x="1452530" y="3429000"/>
            <a:ext cx="1571636" cy="150019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latinLnBrk="1"/>
            <a:r>
              <a:rPr kumimoji="1" lang="zh-CN" altLang="en-US" sz="2400" b="1" dirty="0" smtClean="0">
                <a:latin typeface="宋体" pitchFamily="2" charset="-122"/>
                <a:ea typeface="宋体" pitchFamily="2" charset="-122"/>
              </a:rPr>
              <a:t>全面治理</a:t>
            </a:r>
          </a:p>
          <a:p>
            <a:pPr lvl="0" algn="ctr" latinLnBrk="1"/>
            <a:r>
              <a:rPr kumimoji="1" lang="zh-CN" altLang="en-US" sz="2400" b="1" dirty="0" smtClean="0">
                <a:latin typeface="宋体" pitchFamily="2" charset="-122"/>
                <a:ea typeface="宋体" pitchFamily="2" charset="-122"/>
              </a:rPr>
              <a:t>农村面源污染</a:t>
            </a:r>
            <a:endParaRPr lang="zh-CN" altLang="en-US" sz="2400" b="1" dirty="0" smtClean="0">
              <a:latin typeface="Arial" pitchFamily="34" charset="0"/>
              <a:ea typeface="宋体" pitchFamily="2" charset="-122"/>
            </a:endParaRPr>
          </a:p>
        </p:txBody>
      </p:sp>
    </p:spTree>
    <p:extLst>
      <p:ext uri="{BB962C8B-B14F-4D97-AF65-F5344CB8AC3E}">
        <p14:creationId xmlns="" xmlns:p14="http://schemas.microsoft.com/office/powerpoint/2010/main" val="1564979233"/>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7" grpId="0" animBg="1"/>
      <p:bldP spid="18" grpId="0" animBg="1"/>
      <p:bldP spid="19" grpId="0" animBg="1"/>
      <p:bldP spid="22" grpId="0" animBg="1"/>
      <p:bldP spid="2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右箭头 11"/>
          <p:cNvSpPr/>
          <p:nvPr/>
        </p:nvSpPr>
        <p:spPr>
          <a:xfrm>
            <a:off x="7096132" y="1142984"/>
            <a:ext cx="936104" cy="45719"/>
          </a:xfrm>
          <a:prstGeom prst="rightArrow">
            <a:avLst/>
          </a:prstGeom>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Rectangle 1"/>
          <p:cNvSpPr>
            <a:spLocks noChangeArrowheads="1"/>
          </p:cNvSpPr>
          <p:nvPr/>
        </p:nvSpPr>
        <p:spPr bwMode="auto">
          <a:xfrm>
            <a:off x="8167702" y="642918"/>
            <a:ext cx="235158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06400"/>
            <a:r>
              <a:rPr lang="zh-CN" altLang="en-US" b="1" dirty="0" smtClean="0">
                <a:latin typeface="+mj-ea"/>
                <a:ea typeface="+mj-ea"/>
              </a:rPr>
              <a:t>狠抓天河沙、杜阮河、麻园河、龙溪河、会城河、紫水河等</a:t>
            </a:r>
            <a:r>
              <a:rPr lang="en-US" altLang="en-US" b="1" dirty="0" smtClean="0">
                <a:latin typeface="+mj-ea"/>
                <a:ea typeface="+mj-ea"/>
              </a:rPr>
              <a:t>6</a:t>
            </a:r>
            <a:r>
              <a:rPr lang="zh-CN" altLang="en-US" b="1" dirty="0" smtClean="0">
                <a:latin typeface="+mj-ea"/>
                <a:ea typeface="+mj-ea"/>
              </a:rPr>
              <a:t>条黑臭水体的综合整治</a:t>
            </a:r>
            <a:endParaRPr lang="zh-CN" altLang="zh-CN" b="1" dirty="0" smtClean="0">
              <a:latin typeface="+mj-ea"/>
              <a:ea typeface="+mj-ea"/>
            </a:endParaRPr>
          </a:p>
        </p:txBody>
      </p:sp>
      <p:sp>
        <p:nvSpPr>
          <p:cNvPr id="17" name="Oval 3"/>
          <p:cNvSpPr>
            <a:spLocks noChangeArrowheads="1"/>
          </p:cNvSpPr>
          <p:nvPr/>
        </p:nvSpPr>
        <p:spPr bwMode="auto">
          <a:xfrm>
            <a:off x="1309654" y="357166"/>
            <a:ext cx="2214578" cy="2200268"/>
          </a:xfrm>
          <a:prstGeom prst="ellipse">
            <a:avLst/>
          </a:prstGeom>
          <a:gradFill flip="none" rotWithShape="1">
            <a:gsLst>
              <a:gs pos="0">
                <a:srgbClr val="66FFFF">
                  <a:tint val="66000"/>
                  <a:satMod val="160000"/>
                </a:srgbClr>
              </a:gs>
              <a:gs pos="50000">
                <a:srgbClr val="66FFFF">
                  <a:tint val="44500"/>
                  <a:satMod val="160000"/>
                </a:srgbClr>
              </a:gs>
              <a:gs pos="100000">
                <a:srgbClr val="66FFFF">
                  <a:tint val="23500"/>
                  <a:satMod val="160000"/>
                </a:srgbClr>
              </a:gs>
            </a:gsLst>
            <a:path path="circle">
              <a:fillToRect l="50000" t="50000" r="50000" b="50000"/>
            </a:path>
            <a:tileRect/>
          </a:gradFill>
          <a:ln w="28440">
            <a:solidFill>
              <a:srgbClr val="FFFFFF"/>
            </a:solidFill>
            <a:miter lim="800000"/>
            <a:headEnd/>
            <a:tailEnd/>
          </a:ln>
        </p:spPr>
        <p:txBody>
          <a:bodyPr wrap="none" anchor="ctr"/>
          <a:lstStyle/>
          <a:p>
            <a:pPr algn="ctr"/>
            <a:r>
              <a:rPr lang="zh-CN" altLang="zh-CN" sz="3200" b="1" dirty="0" smtClean="0">
                <a:latin typeface="+mj-ea"/>
                <a:ea typeface="+mj-ea"/>
              </a:rPr>
              <a:t>下一步</a:t>
            </a:r>
            <a:endParaRPr lang="en-US" altLang="zh-CN" sz="3200" b="1" dirty="0" smtClean="0">
              <a:latin typeface="+mj-ea"/>
              <a:ea typeface="+mj-ea"/>
            </a:endParaRPr>
          </a:p>
          <a:p>
            <a:r>
              <a:rPr lang="zh-CN" altLang="zh-CN" sz="3200" b="1" dirty="0" smtClean="0">
                <a:latin typeface="+mj-ea"/>
                <a:ea typeface="+mj-ea"/>
              </a:rPr>
              <a:t>工作开展</a:t>
            </a:r>
            <a:endParaRPr lang="zh-CN" altLang="en-US" sz="3200" dirty="0">
              <a:latin typeface="+mj-ea"/>
              <a:ea typeface="+mj-ea"/>
            </a:endParaRPr>
          </a:p>
        </p:txBody>
      </p:sp>
      <p:sp>
        <p:nvSpPr>
          <p:cNvPr id="18" name="AutoShape 2"/>
          <p:cNvSpPr>
            <a:spLocks noChangeArrowheads="1"/>
          </p:cNvSpPr>
          <p:nvPr/>
        </p:nvSpPr>
        <p:spPr bwMode="auto">
          <a:xfrm>
            <a:off x="1023902" y="142852"/>
            <a:ext cx="2714644" cy="2714644"/>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solidFill>
            <a:srgbClr val="92D050"/>
          </a:solidFill>
          <a:ln w="38100">
            <a:solidFill>
              <a:srgbClr val="FFFF00"/>
            </a:solidFill>
            <a:round/>
            <a:headEnd/>
            <a:tailEnd/>
          </a:ln>
        </p:spPr>
        <p:txBody>
          <a:bodyPr wrap="none" anchor="ctr"/>
          <a:lstStyle/>
          <a:p>
            <a:endParaRPr lang="zh-CN" altLang="en-US"/>
          </a:p>
        </p:txBody>
      </p:sp>
      <p:sp>
        <p:nvSpPr>
          <p:cNvPr id="19" name="AutoShape 5"/>
          <p:cNvSpPr>
            <a:spLocks noChangeArrowheads="1"/>
          </p:cNvSpPr>
          <p:nvPr/>
        </p:nvSpPr>
        <p:spPr bwMode="auto">
          <a:xfrm>
            <a:off x="3452794" y="785794"/>
            <a:ext cx="3781425" cy="720080"/>
          </a:xfrm>
          <a:prstGeom prst="roundRect">
            <a:avLst>
              <a:gd name="adj" fmla="val 5000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a:ln w="38160">
            <a:solidFill>
              <a:srgbClr val="FFFF00"/>
            </a:solidFill>
            <a:miter lim="800000"/>
            <a:headEnd/>
            <a:tailEnd/>
          </a:ln>
        </p:spPr>
        <p:txBody>
          <a:bodyPr wrap="none" lIns="90000" tIns="46800" rIns="90000" bIns="46800" anchor="ctr"/>
          <a:lstStyle/>
          <a:p>
            <a:pPr algn="ctr" eaLnBrk="0" hangingPunct="0">
              <a:buClr>
                <a:srgbClr val="0F3C7D"/>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CN" altLang="en-US" b="1" dirty="0" smtClean="0">
                <a:latin typeface="+mj-ea"/>
                <a:ea typeface="+mj-ea"/>
              </a:rPr>
              <a:t>全面加大黑臭水体整治力度</a:t>
            </a:r>
            <a:endParaRPr lang="en-GB" altLang="zh-CN" b="1" dirty="0">
              <a:latin typeface="+mj-ea"/>
              <a:ea typeface="+mj-ea"/>
            </a:endParaRPr>
          </a:p>
        </p:txBody>
      </p:sp>
      <p:pic>
        <p:nvPicPr>
          <p:cNvPr id="3073" name="Picture 1"/>
          <p:cNvPicPr>
            <a:picLocks noChangeAspect="1" noChangeArrowheads="1"/>
          </p:cNvPicPr>
          <p:nvPr/>
        </p:nvPicPr>
        <p:blipFill>
          <a:blip r:embed="rId2"/>
          <a:srcRect/>
          <a:stretch>
            <a:fillRect/>
          </a:stretch>
        </p:blipFill>
        <p:spPr bwMode="auto">
          <a:xfrm>
            <a:off x="6524628" y="2500306"/>
            <a:ext cx="5114925" cy="3571900"/>
          </a:xfrm>
          <a:prstGeom prst="rect">
            <a:avLst/>
          </a:prstGeom>
          <a:noFill/>
          <a:ln w="9525">
            <a:noFill/>
            <a:miter lim="800000"/>
            <a:headEnd/>
            <a:tailEnd/>
          </a:ln>
          <a:effectLst/>
        </p:spPr>
      </p:pic>
      <p:sp>
        <p:nvSpPr>
          <p:cNvPr id="3076" name="矩形 61"/>
          <p:cNvSpPr>
            <a:spLocks noChangeArrowheads="1"/>
          </p:cNvSpPr>
          <p:nvPr/>
        </p:nvSpPr>
        <p:spPr bwMode="auto">
          <a:xfrm>
            <a:off x="952464" y="3214686"/>
            <a:ext cx="1211262" cy="400050"/>
          </a:xfrm>
          <a:prstGeom prst="rect">
            <a:avLst/>
          </a:prstGeom>
          <a:solidFill>
            <a:srgbClr val="26C49A"/>
          </a:solid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2000" b="1" i="0" u="none" strike="noStrike" cap="none" normalizeH="0" baseline="0" dirty="0" smtClean="0">
                <a:ln>
                  <a:noFill/>
                </a:ln>
                <a:solidFill>
                  <a:schemeClr val="bg1"/>
                </a:solidFill>
                <a:effectLst/>
                <a:latin typeface="Arial" pitchFamily="34" charset="0"/>
                <a:ea typeface="微软雅黑" pitchFamily="34" charset="-122"/>
              </a:rPr>
              <a:t>任务明确</a:t>
            </a:r>
            <a:endParaRPr kumimoji="0" lang="zh-CN" sz="1800" b="0" i="0" u="none" strike="noStrike" cap="none" normalizeH="0" baseline="0" dirty="0" smtClean="0">
              <a:ln>
                <a:noFill/>
              </a:ln>
              <a:solidFill>
                <a:schemeClr val="tx1"/>
              </a:solidFill>
              <a:effectLst/>
              <a:latin typeface="Arial" pitchFamily="34" charset="0"/>
              <a:ea typeface="宋体" pitchFamily="2" charset="-122"/>
            </a:endParaRPr>
          </a:p>
        </p:txBody>
      </p:sp>
      <p:grpSp>
        <p:nvGrpSpPr>
          <p:cNvPr id="3077" name="组合 62"/>
          <p:cNvGrpSpPr>
            <a:grpSpLocks/>
          </p:cNvGrpSpPr>
          <p:nvPr/>
        </p:nvGrpSpPr>
        <p:grpSpPr bwMode="auto">
          <a:xfrm>
            <a:off x="238084" y="3571876"/>
            <a:ext cx="6019800" cy="2303463"/>
            <a:chOff x="277812" y="2803525"/>
            <a:chExt cx="6019800" cy="2302669"/>
          </a:xfrm>
        </p:grpSpPr>
        <p:sp>
          <p:nvSpPr>
            <p:cNvPr id="59" name="矩形 58"/>
            <p:cNvSpPr/>
            <p:nvPr/>
          </p:nvSpPr>
          <p:spPr>
            <a:xfrm>
              <a:off x="277812" y="2803525"/>
              <a:ext cx="6019800" cy="2302669"/>
            </a:xfrm>
            <a:prstGeom prst="rect">
              <a:avLst/>
            </a:prstGeom>
            <a:noFill/>
            <a:ln w="19050">
              <a:solidFill>
                <a:srgbClr val="26C49A"/>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079" name="矩形 59"/>
            <p:cNvSpPr>
              <a:spLocks noChangeArrowheads="1"/>
            </p:cNvSpPr>
            <p:nvPr/>
          </p:nvSpPr>
          <p:spPr bwMode="auto">
            <a:xfrm>
              <a:off x="430212" y="3124994"/>
              <a:ext cx="5705516" cy="8614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ts val="600"/>
                </a:spcBef>
                <a:spcAft>
                  <a:spcPts val="600"/>
                </a:spcAft>
                <a:buClr>
                  <a:srgbClr val="92D050"/>
                </a:buClr>
                <a:buSzPts val="1800"/>
                <a:buFont typeface="Wingdings" pitchFamily="2" charset="2"/>
                <a:buChar char="u"/>
                <a:tabLst/>
              </a:pPr>
              <a:r>
                <a:rPr kumimoji="0" lang="en-US" altLang="zh-CN" sz="2000" b="0" i="0" u="none" strike="noStrike" cap="none" normalizeH="0" baseline="0" dirty="0" smtClean="0">
                  <a:ln>
                    <a:noFill/>
                  </a:ln>
                  <a:solidFill>
                    <a:schemeClr val="tx1"/>
                  </a:solidFill>
                  <a:effectLst/>
                  <a:latin typeface="Arial" pitchFamily="34" charset="0"/>
                  <a:ea typeface="宋体" pitchFamily="2" charset="-122"/>
                </a:rPr>
                <a:t>2017</a:t>
              </a:r>
              <a:r>
                <a:rPr kumimoji="0" lang="zh-CN" sz="2000" b="0" i="0" u="none" strike="noStrike" cap="none" normalizeH="0" baseline="0" dirty="0" smtClean="0">
                  <a:ln>
                    <a:noFill/>
                  </a:ln>
                  <a:solidFill>
                    <a:schemeClr val="tx1"/>
                  </a:solidFill>
                  <a:effectLst/>
                  <a:latin typeface="Arial" pitchFamily="34" charset="0"/>
                  <a:ea typeface="宋体" pitchFamily="2" charset="-122"/>
                </a:rPr>
                <a:t>年底，</a:t>
              </a:r>
              <a:r>
                <a:rPr kumimoji="0" lang="zh-CN" sz="2000" b="0" i="0" u="none" strike="noStrike" cap="none" normalizeH="0" baseline="0" dirty="0" smtClean="0">
                  <a:ln>
                    <a:noFill/>
                  </a:ln>
                  <a:solidFill>
                    <a:srgbClr val="FF0000"/>
                  </a:solidFill>
                  <a:effectLst/>
                  <a:latin typeface="Arial" pitchFamily="34" charset="0"/>
                  <a:ea typeface="宋体" pitchFamily="2" charset="-122"/>
                </a:rPr>
                <a:t>基本消除城市建成区重度黑臭水体</a:t>
              </a:r>
              <a:r>
                <a:rPr kumimoji="0" lang="zh-CN" sz="2000" b="0" i="0" u="none" strike="noStrike" cap="none" normalizeH="0" baseline="0" dirty="0" smtClean="0">
                  <a:ln>
                    <a:noFill/>
                  </a:ln>
                  <a:solidFill>
                    <a:schemeClr val="tx1"/>
                  </a:solidFill>
                  <a:effectLst/>
                  <a:latin typeface="Arial" pitchFamily="34" charset="0"/>
                  <a:ea typeface="宋体" pitchFamily="2" charset="-122"/>
                </a:rPr>
                <a:t>；</a:t>
              </a:r>
              <a:endParaRPr kumimoji="0" lang="zh-CN" altLang="en-US" sz="2000" b="0" i="0" u="none" strike="noStrike" cap="none" normalizeH="0" baseline="0" dirty="0" smtClean="0">
                <a:ln>
                  <a:noFill/>
                </a:ln>
                <a:solidFill>
                  <a:schemeClr val="tx1"/>
                </a:solidFill>
                <a:effectLst/>
                <a:latin typeface="Arial" pitchFamily="34" charset="0"/>
                <a:ea typeface="宋体" pitchFamily="2" charset="-122"/>
              </a:endParaRPr>
            </a:p>
            <a:p>
              <a:pPr marL="0" marR="0" lvl="0" indent="0" algn="l" defTabSz="914400" rtl="0" eaLnBrk="1" fontAlgn="base" latinLnBrk="0" hangingPunct="1">
                <a:lnSpc>
                  <a:spcPct val="100000"/>
                </a:lnSpc>
                <a:spcBef>
                  <a:spcPts val="600"/>
                </a:spcBef>
                <a:spcAft>
                  <a:spcPts val="600"/>
                </a:spcAft>
                <a:buClr>
                  <a:srgbClr val="92D050"/>
                </a:buClr>
                <a:buSzPts val="1800"/>
                <a:buFont typeface="Wingdings" pitchFamily="2" charset="2"/>
                <a:buChar char="u"/>
                <a:tabLst/>
              </a:pPr>
              <a:r>
                <a:rPr kumimoji="0" lang="en-US" altLang="zh-CN" sz="2000" b="0" i="0" u="none" strike="noStrike" cap="none" normalizeH="0" baseline="0" dirty="0" smtClean="0">
                  <a:ln>
                    <a:noFill/>
                  </a:ln>
                  <a:solidFill>
                    <a:schemeClr val="tx1"/>
                  </a:solidFill>
                  <a:effectLst/>
                  <a:latin typeface="Arial" pitchFamily="34" charset="0"/>
                  <a:ea typeface="宋体" pitchFamily="2" charset="-122"/>
                </a:rPr>
                <a:t>2018</a:t>
              </a:r>
              <a:r>
                <a:rPr kumimoji="0" lang="zh-CN" sz="2000" b="0" i="0" u="none" strike="noStrike" cap="none" normalizeH="0" baseline="0" dirty="0" smtClean="0">
                  <a:ln>
                    <a:noFill/>
                  </a:ln>
                  <a:solidFill>
                    <a:schemeClr val="tx1"/>
                  </a:solidFill>
                  <a:effectLst/>
                  <a:latin typeface="Arial" pitchFamily="34" charset="0"/>
                  <a:ea typeface="宋体" pitchFamily="2" charset="-122"/>
                </a:rPr>
                <a:t>年底，</a:t>
              </a:r>
              <a:r>
                <a:rPr kumimoji="0" lang="zh-CN" sz="2000" b="0" i="0" u="none" strike="noStrike" cap="none" normalizeH="0" baseline="0" dirty="0" smtClean="0">
                  <a:ln>
                    <a:noFill/>
                  </a:ln>
                  <a:solidFill>
                    <a:srgbClr val="FF0000"/>
                  </a:solidFill>
                  <a:effectLst/>
                  <a:latin typeface="Arial" pitchFamily="34" charset="0"/>
                  <a:ea typeface="宋体" pitchFamily="2" charset="-122"/>
                </a:rPr>
                <a:t>基本消除城市建成区黑臭水体。</a:t>
              </a:r>
              <a:endParaRPr kumimoji="0" lang="zh-CN" sz="2000" b="0" i="0" u="none" strike="noStrike" cap="none" normalizeH="0" baseline="0" dirty="0" smtClean="0">
                <a:ln>
                  <a:noFill/>
                </a:ln>
                <a:solidFill>
                  <a:schemeClr val="tx1"/>
                </a:solidFill>
                <a:effectLst/>
                <a:latin typeface="Arial" pitchFamily="34" charset="0"/>
                <a:ea typeface="宋体" pitchFamily="2" charset="-122"/>
              </a:endParaRPr>
            </a:p>
          </p:txBody>
        </p:sp>
      </p:grpSp>
    </p:spTree>
    <p:extLst>
      <p:ext uri="{BB962C8B-B14F-4D97-AF65-F5344CB8AC3E}">
        <p14:creationId xmlns="" xmlns:p14="http://schemas.microsoft.com/office/powerpoint/2010/main" val="1564979233"/>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7"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标题 1"/>
          <p:cNvSpPr>
            <a:spLocks noGrp="1"/>
          </p:cNvSpPr>
          <p:nvPr>
            <p:ph type="title"/>
          </p:nvPr>
        </p:nvSpPr>
        <p:spPr>
          <a:xfrm>
            <a:off x="309522" y="214290"/>
            <a:ext cx="10972800" cy="906464"/>
          </a:xfrm>
        </p:spPr>
        <p:txBody>
          <a:bodyPr>
            <a:normAutofit/>
          </a:bodyPr>
          <a:lstStyle/>
          <a:p>
            <a:pPr algn="l"/>
            <a:r>
              <a:rPr lang="zh-CN" altLang="en-US" sz="3600" dirty="0" smtClean="0">
                <a:latin typeface="黑体" pitchFamily="2" charset="-122"/>
                <a:ea typeface="黑体" pitchFamily="2" charset="-122"/>
              </a:rPr>
              <a:t>制定背景</a:t>
            </a:r>
            <a:r>
              <a:rPr lang="en-US" altLang="zh-CN" sz="3600" dirty="0" smtClean="0">
                <a:latin typeface="黑体" pitchFamily="2" charset="-122"/>
                <a:ea typeface="黑体" pitchFamily="2" charset="-122"/>
              </a:rPr>
              <a:t>--</a:t>
            </a:r>
            <a:r>
              <a:rPr lang="zh-CN" altLang="en-US" sz="3100" dirty="0" smtClean="0">
                <a:solidFill>
                  <a:schemeClr val="tx1"/>
                </a:solidFill>
                <a:latin typeface="隶书" pitchFamily="49" charset="-122"/>
                <a:ea typeface="隶书" pitchFamily="49" charset="-122"/>
              </a:rPr>
              <a:t>潭江对我市经济社会发展影响重大</a:t>
            </a:r>
          </a:p>
        </p:txBody>
      </p:sp>
      <p:sp>
        <p:nvSpPr>
          <p:cNvPr id="24581" name="TextBox 6"/>
          <p:cNvSpPr txBox="1">
            <a:spLocks noChangeArrowheads="1"/>
          </p:cNvSpPr>
          <p:nvPr/>
        </p:nvSpPr>
        <p:spPr bwMode="auto">
          <a:xfrm>
            <a:off x="407368" y="1628800"/>
            <a:ext cx="4465637" cy="3392120"/>
          </a:xfrm>
          <a:prstGeom prst="rect">
            <a:avLst/>
          </a:prstGeom>
          <a:noFill/>
          <a:ln w="9525">
            <a:noFill/>
            <a:miter lim="800000"/>
            <a:headEnd/>
            <a:tailEnd/>
          </a:ln>
        </p:spPr>
        <p:txBody>
          <a:bodyPr lIns="67474" tIns="33737" rIns="67474" bIns="33737">
            <a:spAutoFit/>
          </a:bodyPr>
          <a:lstStyle/>
          <a:p>
            <a:pPr marL="342900" indent="-342900">
              <a:buClr>
                <a:srgbClr val="C00000"/>
              </a:buClr>
              <a:buFont typeface="Wingdings" pitchFamily="2" charset="2"/>
              <a:buChar char="p"/>
            </a:pPr>
            <a:r>
              <a:rPr lang="zh-CN" altLang="zh-CN" sz="2400" dirty="0">
                <a:latin typeface="黑体" pitchFamily="2" charset="-122"/>
                <a:ea typeface="黑体" pitchFamily="2" charset="-122"/>
              </a:rPr>
              <a:t>潭江干流全长</a:t>
            </a:r>
            <a:r>
              <a:rPr lang="en-US" altLang="zh-CN" sz="2400" dirty="0">
                <a:latin typeface="黑体" pitchFamily="2" charset="-122"/>
                <a:ea typeface="黑体" pitchFamily="2" charset="-122"/>
              </a:rPr>
              <a:t>248 km</a:t>
            </a:r>
            <a:r>
              <a:rPr lang="zh-CN" altLang="zh-CN" sz="2400" dirty="0">
                <a:latin typeface="黑体" pitchFamily="2" charset="-122"/>
                <a:ea typeface="黑体" pitchFamily="2" charset="-122"/>
              </a:rPr>
              <a:t>，其中江门市境内干流全长约</a:t>
            </a:r>
            <a:r>
              <a:rPr lang="en-US" altLang="zh-CN" sz="2400" dirty="0">
                <a:latin typeface="黑体" pitchFamily="2" charset="-122"/>
                <a:ea typeface="黑体" pitchFamily="2" charset="-122"/>
              </a:rPr>
              <a:t>210 km</a:t>
            </a:r>
            <a:r>
              <a:rPr lang="zh-CN" altLang="zh-CN" sz="2400" dirty="0">
                <a:latin typeface="黑体" pitchFamily="2" charset="-122"/>
                <a:ea typeface="黑体" pitchFamily="2" charset="-122"/>
              </a:rPr>
              <a:t>，占潭江干流全长的</a:t>
            </a:r>
            <a:r>
              <a:rPr lang="en-US" altLang="zh-CN" sz="2400" dirty="0">
                <a:latin typeface="黑体" pitchFamily="2" charset="-122"/>
                <a:ea typeface="黑体" pitchFamily="2" charset="-122"/>
              </a:rPr>
              <a:t>86.8%</a:t>
            </a:r>
            <a:r>
              <a:rPr lang="zh-CN" altLang="zh-CN" sz="2400" dirty="0">
                <a:latin typeface="黑体" pitchFamily="2" charset="-122"/>
                <a:ea typeface="黑体" pitchFamily="2" charset="-122"/>
              </a:rPr>
              <a:t>；</a:t>
            </a:r>
            <a:endParaRPr lang="en-US" altLang="zh-CN" sz="2400" dirty="0">
              <a:latin typeface="黑体" pitchFamily="2" charset="-122"/>
              <a:ea typeface="黑体" pitchFamily="2" charset="-122"/>
            </a:endParaRPr>
          </a:p>
          <a:p>
            <a:pPr marL="342900" indent="-342900">
              <a:buClr>
                <a:srgbClr val="C00000"/>
              </a:buClr>
              <a:buFont typeface="Wingdings" pitchFamily="2" charset="2"/>
              <a:buChar char="p"/>
            </a:pPr>
            <a:endParaRPr lang="en-US" altLang="zh-CN" sz="2400" dirty="0">
              <a:latin typeface="黑体" pitchFamily="2" charset="-122"/>
              <a:ea typeface="黑体" pitchFamily="2" charset="-122"/>
            </a:endParaRPr>
          </a:p>
          <a:p>
            <a:pPr marL="342900" indent="-342900">
              <a:buClr>
                <a:srgbClr val="C00000"/>
              </a:buClr>
              <a:buFont typeface="Wingdings" pitchFamily="2" charset="2"/>
              <a:buChar char="p"/>
            </a:pPr>
            <a:r>
              <a:rPr lang="zh-CN" altLang="zh-CN" sz="2400" dirty="0">
                <a:latin typeface="黑体" pitchFamily="2" charset="-122"/>
                <a:ea typeface="黑体" pitchFamily="2" charset="-122"/>
              </a:rPr>
              <a:t>潭江流域总面积</a:t>
            </a:r>
            <a:r>
              <a:rPr lang="en-US" altLang="zh-CN" sz="2400" dirty="0">
                <a:latin typeface="黑体" pitchFamily="2" charset="-122"/>
                <a:ea typeface="黑体" pitchFamily="2" charset="-122"/>
              </a:rPr>
              <a:t>6026 km</a:t>
            </a:r>
            <a:r>
              <a:rPr lang="en-US" altLang="zh-CN" sz="2400" baseline="30000" dirty="0">
                <a:latin typeface="黑体" pitchFamily="2" charset="-122"/>
                <a:ea typeface="黑体" pitchFamily="2" charset="-122"/>
              </a:rPr>
              <a:t>2</a:t>
            </a:r>
            <a:r>
              <a:rPr lang="zh-CN" altLang="zh-CN" sz="2400" dirty="0">
                <a:latin typeface="黑体" pitchFamily="2" charset="-122"/>
                <a:ea typeface="黑体" pitchFamily="2" charset="-122"/>
              </a:rPr>
              <a:t>，其中江门市境内占潭江流域总面积约</a:t>
            </a:r>
            <a:r>
              <a:rPr lang="en-US" altLang="zh-CN" sz="2400" dirty="0">
                <a:latin typeface="黑体" pitchFamily="2" charset="-122"/>
                <a:ea typeface="黑体" pitchFamily="2" charset="-122"/>
              </a:rPr>
              <a:t>97.6%</a:t>
            </a:r>
            <a:r>
              <a:rPr lang="zh-CN" altLang="zh-CN" sz="2400" dirty="0">
                <a:latin typeface="黑体" pitchFamily="2" charset="-122"/>
                <a:ea typeface="黑体" pitchFamily="2" charset="-122"/>
              </a:rPr>
              <a:t>，占江门市陆域总面积约</a:t>
            </a:r>
            <a:r>
              <a:rPr lang="en-US" altLang="zh-CN" sz="2400" dirty="0">
                <a:latin typeface="黑体" pitchFamily="2" charset="-122"/>
                <a:ea typeface="黑体" pitchFamily="2" charset="-122"/>
              </a:rPr>
              <a:t>61.6%</a:t>
            </a:r>
            <a:r>
              <a:rPr lang="zh-CN" altLang="en-US" sz="2400" dirty="0">
                <a:latin typeface="黑体" pitchFamily="2" charset="-122"/>
                <a:ea typeface="黑体" pitchFamily="2" charset="-122"/>
              </a:rPr>
              <a:t>；</a:t>
            </a:r>
            <a:endParaRPr lang="en-US" altLang="zh-CN" sz="2400" dirty="0">
              <a:latin typeface="黑体" pitchFamily="2" charset="-122"/>
              <a:ea typeface="黑体" pitchFamily="2" charset="-122"/>
            </a:endParaRPr>
          </a:p>
          <a:p>
            <a:pPr marL="342900" indent="-342900">
              <a:buClr>
                <a:srgbClr val="C00000"/>
              </a:buClr>
              <a:buFont typeface="Wingdings" pitchFamily="2" charset="2"/>
              <a:buChar char="p"/>
            </a:pPr>
            <a:endParaRPr lang="en-US" altLang="zh-CN" sz="2400" dirty="0">
              <a:latin typeface="黑体" pitchFamily="2" charset="-122"/>
              <a:ea typeface="黑体" pitchFamily="2" charset="-122"/>
            </a:endParaRPr>
          </a:p>
        </p:txBody>
      </p:sp>
      <p:pic>
        <p:nvPicPr>
          <p:cNvPr id="24582" name="图片 2"/>
          <p:cNvPicPr>
            <a:picLocks noChangeAspect="1"/>
          </p:cNvPicPr>
          <p:nvPr/>
        </p:nvPicPr>
        <p:blipFill>
          <a:blip r:embed="rId2" cstate="print"/>
          <a:srcRect/>
          <a:stretch>
            <a:fillRect/>
          </a:stretch>
        </p:blipFill>
        <p:spPr bwMode="auto">
          <a:xfrm>
            <a:off x="5159375" y="1052513"/>
            <a:ext cx="6624638" cy="49355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577"/>
                                        </p:tgtEl>
                                        <p:attrNameLst>
                                          <p:attrName>style.visibility</p:attrName>
                                        </p:attrNameLst>
                                      </p:cBhvr>
                                      <p:to>
                                        <p:strVal val="visible"/>
                                      </p:to>
                                    </p:set>
                                    <p:animEffect transition="in" filter="barn(inVertical)">
                                      <p:cBhvr>
                                        <p:cTn id="7" dur="500"/>
                                        <p:tgtEl>
                                          <p:spTgt spid="245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81"/>
                                        </p:tgtEl>
                                        <p:attrNameLst>
                                          <p:attrName>style.visibility</p:attrName>
                                        </p:attrNameLst>
                                      </p:cBhvr>
                                      <p:to>
                                        <p:strVal val="visible"/>
                                      </p:to>
                                    </p:set>
                                    <p:animEffect transition="in" filter="fade">
                                      <p:cBhvr>
                                        <p:cTn id="12" dur="500"/>
                                        <p:tgtEl>
                                          <p:spTgt spid="2458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82"/>
                                        </p:tgtEl>
                                        <p:attrNameLst>
                                          <p:attrName>style.visibility</p:attrName>
                                        </p:attrNameLst>
                                      </p:cBhvr>
                                      <p:to>
                                        <p:strVal val="visible"/>
                                      </p:to>
                                    </p:set>
                                    <p:animEffect transition="in" filter="fade">
                                      <p:cBhvr>
                                        <p:cTn id="17" dur="5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p:bldP spid="2458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rrowheads="1"/>
          </p:cNvSpPr>
          <p:nvPr/>
        </p:nvSpPr>
        <p:spPr bwMode="auto">
          <a:xfrm>
            <a:off x="1023902" y="142852"/>
            <a:ext cx="2714644" cy="2714644"/>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solidFill>
            <a:srgbClr val="92D050"/>
          </a:solidFill>
          <a:ln w="38100">
            <a:solidFill>
              <a:srgbClr val="FFFF00"/>
            </a:solidFill>
            <a:round/>
            <a:headEnd/>
            <a:tailEnd/>
          </a:ln>
        </p:spPr>
        <p:txBody>
          <a:bodyPr wrap="none" anchor="ctr"/>
          <a:lstStyle/>
          <a:p>
            <a:endParaRPr lang="zh-CN" altLang="en-US"/>
          </a:p>
        </p:txBody>
      </p:sp>
      <p:sp>
        <p:nvSpPr>
          <p:cNvPr id="6" name="Oval 3"/>
          <p:cNvSpPr>
            <a:spLocks noChangeArrowheads="1"/>
          </p:cNvSpPr>
          <p:nvPr/>
        </p:nvSpPr>
        <p:spPr bwMode="auto">
          <a:xfrm>
            <a:off x="1309654" y="357166"/>
            <a:ext cx="2214578" cy="2200268"/>
          </a:xfrm>
          <a:prstGeom prst="ellipse">
            <a:avLst/>
          </a:prstGeom>
          <a:gradFill flip="none" rotWithShape="1">
            <a:gsLst>
              <a:gs pos="0">
                <a:srgbClr val="66FFFF">
                  <a:tint val="66000"/>
                  <a:satMod val="160000"/>
                </a:srgbClr>
              </a:gs>
              <a:gs pos="50000">
                <a:srgbClr val="66FFFF">
                  <a:tint val="44500"/>
                  <a:satMod val="160000"/>
                </a:srgbClr>
              </a:gs>
              <a:gs pos="100000">
                <a:srgbClr val="66FFFF">
                  <a:tint val="23500"/>
                  <a:satMod val="160000"/>
                </a:srgbClr>
              </a:gs>
            </a:gsLst>
            <a:path path="circle">
              <a:fillToRect l="50000" t="50000" r="50000" b="50000"/>
            </a:path>
            <a:tileRect/>
          </a:gradFill>
          <a:ln w="28440">
            <a:solidFill>
              <a:srgbClr val="FFFFFF"/>
            </a:solidFill>
            <a:miter lim="800000"/>
            <a:headEnd/>
            <a:tailEnd/>
          </a:ln>
        </p:spPr>
        <p:txBody>
          <a:bodyPr wrap="none" anchor="ctr"/>
          <a:lstStyle/>
          <a:p>
            <a:pPr algn="ctr"/>
            <a:r>
              <a:rPr lang="zh-CN" altLang="zh-CN" sz="3200" b="1" dirty="0" smtClean="0">
                <a:latin typeface="+mj-ea"/>
                <a:ea typeface="+mj-ea"/>
              </a:rPr>
              <a:t>下一步</a:t>
            </a:r>
            <a:endParaRPr lang="en-US" altLang="zh-CN" sz="3200" b="1" dirty="0" smtClean="0">
              <a:latin typeface="+mj-ea"/>
              <a:ea typeface="+mj-ea"/>
            </a:endParaRPr>
          </a:p>
          <a:p>
            <a:r>
              <a:rPr lang="zh-CN" altLang="zh-CN" sz="3200" b="1" dirty="0" smtClean="0">
                <a:latin typeface="+mj-ea"/>
                <a:ea typeface="+mj-ea"/>
              </a:rPr>
              <a:t>工作开展</a:t>
            </a:r>
            <a:endParaRPr lang="zh-CN" altLang="en-US" sz="3200" dirty="0">
              <a:latin typeface="+mj-ea"/>
              <a:ea typeface="+mj-ea"/>
            </a:endParaRPr>
          </a:p>
        </p:txBody>
      </p:sp>
      <p:sp>
        <p:nvSpPr>
          <p:cNvPr id="8" name="AutoShape 4"/>
          <p:cNvSpPr>
            <a:spLocks noChangeArrowheads="1"/>
          </p:cNvSpPr>
          <p:nvPr/>
        </p:nvSpPr>
        <p:spPr bwMode="auto">
          <a:xfrm>
            <a:off x="3167042" y="642918"/>
            <a:ext cx="3781425" cy="720080"/>
          </a:xfrm>
          <a:prstGeom prst="roundRect">
            <a:avLst>
              <a:gd name="adj" fmla="val 50000"/>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r="100000" b="100000"/>
            </a:path>
            <a:tileRect l="-100000" t="-100000"/>
          </a:gradFill>
          <a:ln w="38160">
            <a:solidFill>
              <a:srgbClr val="FFFF00"/>
            </a:solidFill>
            <a:miter lim="800000"/>
            <a:headEnd/>
            <a:tailEnd/>
          </a:ln>
        </p:spPr>
        <p:txBody>
          <a:bodyPr wrap="none" lIns="90000" tIns="46800" rIns="90000" bIns="46800" anchor="ctr"/>
          <a:lstStyle/>
          <a:p>
            <a:pPr algn="ctr" eaLnBrk="0" hangingPunct="0">
              <a:buClr>
                <a:srgbClr val="0F3C7D"/>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CN" altLang="zh-CN" b="1" dirty="0" smtClean="0">
                <a:latin typeface="+mj-ea"/>
                <a:ea typeface="+mj-ea"/>
              </a:rPr>
              <a:t>扩大宣传</a:t>
            </a:r>
            <a:endParaRPr lang="en-GB" altLang="zh-CN" b="1" dirty="0">
              <a:solidFill>
                <a:srgbClr val="0F3C7D"/>
              </a:solidFill>
              <a:latin typeface="+mj-ea"/>
              <a:ea typeface="+mj-ea"/>
            </a:endParaRPr>
          </a:p>
        </p:txBody>
      </p:sp>
      <p:sp>
        <p:nvSpPr>
          <p:cNvPr id="14" name="右箭头 13"/>
          <p:cNvSpPr/>
          <p:nvPr/>
        </p:nvSpPr>
        <p:spPr>
          <a:xfrm>
            <a:off x="7024694" y="1000108"/>
            <a:ext cx="936104" cy="45719"/>
          </a:xfrm>
          <a:prstGeom prst="rightArrow">
            <a:avLst/>
          </a:prstGeom>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8024826" y="642918"/>
            <a:ext cx="3643338" cy="1200329"/>
          </a:xfrm>
          <a:prstGeom prst="rect">
            <a:avLst/>
          </a:prstGeom>
        </p:spPr>
        <p:txBody>
          <a:bodyPr wrap="square">
            <a:spAutoFit/>
          </a:bodyPr>
          <a:lstStyle/>
          <a:p>
            <a:pPr indent="406400"/>
            <a:r>
              <a:rPr lang="zh-CN" altLang="zh-CN" b="1" dirty="0" smtClean="0">
                <a:latin typeface="+mj-ea"/>
                <a:ea typeface="+mj-ea"/>
              </a:rPr>
              <a:t>通过专版、公益短片、公益口号和公益标语等形式加大宣传力度</a:t>
            </a:r>
            <a:r>
              <a:rPr lang="zh-CN" altLang="en-US" b="1" dirty="0" smtClean="0">
                <a:latin typeface="+mj-ea"/>
                <a:ea typeface="+mj-ea"/>
              </a:rPr>
              <a:t>；借助学法平台，普及到全市机关单位、相关企业和普通群众</a:t>
            </a:r>
          </a:p>
        </p:txBody>
      </p:sp>
      <p:pic>
        <p:nvPicPr>
          <p:cNvPr id="58369" name="Picture 1" descr="C:\Documents and Settings\Administrator\桌面\2017年改革\Page@500_750.jpg"/>
          <p:cNvPicPr>
            <a:picLocks noChangeAspect="1" noChangeArrowheads="1"/>
          </p:cNvPicPr>
          <p:nvPr/>
        </p:nvPicPr>
        <p:blipFill>
          <a:blip r:embed="rId2"/>
          <a:srcRect/>
          <a:stretch>
            <a:fillRect/>
          </a:stretch>
        </p:blipFill>
        <p:spPr bwMode="auto">
          <a:xfrm>
            <a:off x="4452926" y="2071678"/>
            <a:ext cx="3687987" cy="4214842"/>
          </a:xfrm>
          <a:prstGeom prst="rect">
            <a:avLst/>
          </a:prstGeom>
          <a:noFill/>
        </p:spPr>
      </p:pic>
      <p:pic>
        <p:nvPicPr>
          <p:cNvPr id="58370" name="Picture 2"/>
          <p:cNvPicPr>
            <a:picLocks noChangeAspect="1" noChangeArrowheads="1"/>
          </p:cNvPicPr>
          <p:nvPr/>
        </p:nvPicPr>
        <p:blipFill>
          <a:blip r:embed="rId3"/>
          <a:srcRect/>
          <a:stretch>
            <a:fillRect/>
          </a:stretch>
        </p:blipFill>
        <p:spPr bwMode="auto">
          <a:xfrm>
            <a:off x="309522" y="3000372"/>
            <a:ext cx="4048132" cy="2966471"/>
          </a:xfrm>
          <a:prstGeom prst="rect">
            <a:avLst/>
          </a:prstGeom>
          <a:noFill/>
          <a:ln w="9525">
            <a:noFill/>
            <a:miter lim="800000"/>
            <a:headEnd/>
            <a:tailEnd/>
          </a:ln>
          <a:effectLst/>
        </p:spPr>
      </p:pic>
      <p:pic>
        <p:nvPicPr>
          <p:cNvPr id="58372" name="Picture 4"/>
          <p:cNvPicPr>
            <a:picLocks noChangeAspect="1" noChangeArrowheads="1"/>
          </p:cNvPicPr>
          <p:nvPr/>
        </p:nvPicPr>
        <p:blipFill>
          <a:blip r:embed="rId4"/>
          <a:srcRect/>
          <a:stretch>
            <a:fillRect/>
          </a:stretch>
        </p:blipFill>
        <p:spPr bwMode="auto">
          <a:xfrm>
            <a:off x="8310578" y="2357430"/>
            <a:ext cx="3629025" cy="2800350"/>
          </a:xfrm>
          <a:prstGeom prst="rect">
            <a:avLst/>
          </a:prstGeom>
          <a:noFill/>
          <a:ln w="9525">
            <a:noFill/>
            <a:miter lim="800000"/>
            <a:headEnd/>
            <a:tailEnd/>
          </a:ln>
          <a:effectLst/>
        </p:spPr>
      </p:pic>
    </p:spTree>
    <p:extLst>
      <p:ext uri="{BB962C8B-B14F-4D97-AF65-F5344CB8AC3E}">
        <p14:creationId xmlns="" xmlns:p14="http://schemas.microsoft.com/office/powerpoint/2010/main" val="1564979233"/>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4" grpId="0" animBg="1"/>
      <p:bldP spid="1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989138"/>
            <a:ext cx="12192000" cy="236537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lIns="147511" tIns="73756" rIns="147511" bIns="73756">
            <a:spAutoFit/>
          </a:bodyPr>
          <a:lstStyle/>
          <a:p>
            <a:pPr algn="ctr">
              <a:defRPr/>
            </a:pPr>
            <a:r>
              <a:rPr lang="zh-CN" altLang="en-US" sz="7200" dirty="0" smtClean="0">
                <a:solidFill>
                  <a:srgbClr val="FF0000"/>
                </a:solidFill>
                <a:latin typeface="华文行楷" panose="02010800040101010101" pitchFamily="2" charset="-122"/>
                <a:ea typeface="华文行楷" panose="02010800040101010101" pitchFamily="2" charset="-122"/>
              </a:rPr>
              <a:t>谢谢！</a:t>
            </a:r>
            <a:endParaRPr lang="en-US" altLang="zh-CN" sz="7200" dirty="0">
              <a:solidFill>
                <a:srgbClr val="FF0000"/>
              </a:solidFill>
              <a:latin typeface="华文行楷" panose="02010800040101010101" pitchFamily="2" charset="-122"/>
              <a:ea typeface="华文行楷" panose="02010800040101010101" pitchFamily="2" charset="-122"/>
            </a:endParaRPr>
          </a:p>
          <a:p>
            <a:pPr algn="ctr">
              <a:defRPr/>
            </a:pPr>
            <a:r>
              <a:rPr lang="zh-CN" altLang="en-US" sz="7200" dirty="0">
                <a:solidFill>
                  <a:srgbClr val="FF0000"/>
                </a:solidFill>
                <a:latin typeface="华文行楷" panose="02010800040101010101" pitchFamily="2" charset="-122"/>
                <a:ea typeface="华文行楷" panose="02010800040101010101" pitchFamily="2" charset="-122"/>
              </a:rPr>
              <a:t>请批评指正。</a:t>
            </a:r>
          </a:p>
        </p:txBody>
      </p:sp>
      <p:sp>
        <p:nvSpPr>
          <p:cNvPr id="8" name="椭圆 7"/>
          <p:cNvSpPr/>
          <p:nvPr/>
        </p:nvSpPr>
        <p:spPr>
          <a:xfrm>
            <a:off x="3431784" y="4869160"/>
            <a:ext cx="720000" cy="720000"/>
          </a:xfrm>
          <a:prstGeom prst="ellipse">
            <a:avLst/>
          </a:prstGeom>
          <a:solidFill>
            <a:srgbClr val="C00000">
              <a:alpha val="80000"/>
            </a:srgbClr>
          </a:solidFill>
          <a:ln>
            <a:solidFill>
              <a:srgbClr val="C00000">
                <a:alpha val="69804"/>
              </a:srgbClr>
            </a:solidFill>
          </a:ln>
          <a:effectLst>
            <a:outerShdw blurRad="152400" dist="317500" dir="5400000" sx="90000" sy="-19000" rotWithShape="0">
              <a:prstClr val="black">
                <a:alpha val="15000"/>
              </a:prst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CN" altLang="en-US"/>
          </a:p>
        </p:txBody>
      </p:sp>
      <p:sp>
        <p:nvSpPr>
          <p:cNvPr id="10" name="矩形 9"/>
          <p:cNvSpPr/>
          <p:nvPr/>
        </p:nvSpPr>
        <p:spPr>
          <a:xfrm>
            <a:off x="4272000" y="4869160"/>
            <a:ext cx="7920000" cy="720000"/>
          </a:xfrm>
          <a:prstGeom prst="rect">
            <a:avLst/>
          </a:prstGeom>
          <a:solidFill>
            <a:srgbClr val="C00000">
              <a:alpha val="80000"/>
            </a:srgbClr>
          </a:solidFill>
          <a:ln>
            <a:solidFill>
              <a:srgbClr val="C00000">
                <a:alpha val="69804"/>
              </a:srgbClr>
            </a:solidFill>
          </a:ln>
          <a:effectLst>
            <a:outerShdw blurRad="152400" dist="317500" dir="5400000" sx="90000" sy="-19000" rotWithShape="0">
              <a:prstClr val="black">
                <a:alpha val="15000"/>
              </a:prst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CN" alt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a:spLocks/>
          </p:cNvSpPr>
          <p:nvPr/>
        </p:nvSpPr>
        <p:spPr>
          <a:xfrm>
            <a:off x="451792" y="116632"/>
            <a:ext cx="109728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algn="l"/>
            <a:r>
              <a:rPr lang="zh-CN" altLang="en-US" sz="3600" dirty="0" smtClean="0">
                <a:latin typeface="黑体" pitchFamily="2" charset="-122"/>
                <a:ea typeface="黑体" pitchFamily="2" charset="-122"/>
              </a:rPr>
              <a:t>制定背景</a:t>
            </a:r>
            <a:r>
              <a:rPr lang="en-US" altLang="zh-CN" sz="3600" dirty="0" smtClean="0">
                <a:latin typeface="黑体" pitchFamily="2" charset="-122"/>
                <a:ea typeface="黑体" pitchFamily="2" charset="-122"/>
              </a:rPr>
              <a:t>--</a:t>
            </a:r>
            <a:r>
              <a:rPr lang="zh-CN" altLang="en-US" sz="2800" dirty="0" smtClean="0">
                <a:solidFill>
                  <a:schemeClr val="tx1"/>
                </a:solidFill>
                <a:latin typeface="隶书" pitchFamily="49" charset="-122"/>
                <a:ea typeface="隶书" pitchFamily="49" charset="-122"/>
              </a:rPr>
              <a:t>潭江流域水质保护形势严峻</a:t>
            </a:r>
            <a:endParaRPr lang="zh-CN" altLang="en-US" sz="2800" dirty="0">
              <a:solidFill>
                <a:schemeClr val="tx1"/>
              </a:solidFill>
              <a:latin typeface="隶书" pitchFamily="49" charset="-122"/>
              <a:ea typeface="隶书" pitchFamily="49" charset="-122"/>
            </a:endParaRPr>
          </a:p>
        </p:txBody>
      </p:sp>
      <p:pic>
        <p:nvPicPr>
          <p:cNvPr id="7" name="Picture 2" descr="E:\2016年2月26-3月2日 潭江污染调查照片\开平\新桥水-水口桥\DSC00569.JPG"/>
          <p:cNvPicPr>
            <a:picLocks noChangeAspect="1" noChangeArrowheads="1"/>
          </p:cNvPicPr>
          <p:nvPr/>
        </p:nvPicPr>
        <p:blipFill>
          <a:blip r:embed="rId2" cstate="print"/>
          <a:srcRect/>
          <a:stretch>
            <a:fillRect/>
          </a:stretch>
        </p:blipFill>
        <p:spPr bwMode="auto">
          <a:xfrm>
            <a:off x="6960096" y="1161224"/>
            <a:ext cx="4680520" cy="4572032"/>
          </a:xfrm>
          <a:prstGeom prst="rect">
            <a:avLst/>
          </a:prstGeom>
          <a:noFill/>
          <a:ln w="9525">
            <a:noFill/>
            <a:miter lim="800000"/>
            <a:headEnd/>
            <a:tailEnd/>
          </a:ln>
        </p:spPr>
      </p:pic>
      <p:graphicFrame>
        <p:nvGraphicFramePr>
          <p:cNvPr id="8" name="图示 7"/>
          <p:cNvGraphicFramePr/>
          <p:nvPr>
            <p:extLst>
              <p:ext uri="{D42A27DB-BD31-4B8C-83A1-F6EECF244321}">
                <p14:modId xmlns="" xmlns:p14="http://schemas.microsoft.com/office/powerpoint/2010/main" val="3514927342"/>
              </p:ext>
            </p:extLst>
          </p:nvPr>
        </p:nvGraphicFramePr>
        <p:xfrm>
          <a:off x="594846" y="1214423"/>
          <a:ext cx="6437258" cy="49508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0756447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8"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a:spLocks/>
          </p:cNvSpPr>
          <p:nvPr/>
        </p:nvSpPr>
        <p:spPr>
          <a:xfrm>
            <a:off x="451792" y="116632"/>
            <a:ext cx="109728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algn="l"/>
            <a:r>
              <a:rPr lang="zh-CN" altLang="en-US" sz="3600" dirty="0" smtClean="0">
                <a:latin typeface="黑体" pitchFamily="2" charset="-122"/>
                <a:ea typeface="黑体" pitchFamily="2" charset="-122"/>
              </a:rPr>
              <a:t>制定背景</a:t>
            </a:r>
            <a:r>
              <a:rPr lang="en-US" altLang="zh-CN" sz="3600" dirty="0" smtClean="0">
                <a:latin typeface="黑体" pitchFamily="2" charset="-122"/>
                <a:ea typeface="黑体" pitchFamily="2" charset="-122"/>
              </a:rPr>
              <a:t>--</a:t>
            </a:r>
            <a:r>
              <a:rPr lang="zh-CN" altLang="en-US" sz="2800" dirty="0" smtClean="0">
                <a:solidFill>
                  <a:schemeClr val="tx1"/>
                </a:solidFill>
                <a:latin typeface="隶书" pitchFamily="49" charset="-122"/>
                <a:ea typeface="隶书" pitchFamily="49" charset="-122"/>
              </a:rPr>
              <a:t>潭江流域水质保护形势严峻</a:t>
            </a:r>
            <a:endParaRPr lang="zh-CN" altLang="en-US" sz="2800" dirty="0">
              <a:solidFill>
                <a:schemeClr val="tx1"/>
              </a:solidFill>
              <a:latin typeface="隶书" pitchFamily="49" charset="-122"/>
              <a:ea typeface="隶书" pitchFamily="49" charset="-122"/>
            </a:endParaRPr>
          </a:p>
        </p:txBody>
      </p:sp>
      <p:pic>
        <p:nvPicPr>
          <p:cNvPr id="44034" name="Picture 2" descr="E:\2016年2月26-3月2日 潭江污染调查照片\开平\潭江干流边污染企业-明辉电镀\DSC00613.JPG"/>
          <p:cNvPicPr>
            <a:picLocks noChangeAspect="1" noChangeArrowheads="1"/>
          </p:cNvPicPr>
          <p:nvPr/>
        </p:nvPicPr>
        <p:blipFill>
          <a:blip r:embed="rId2" cstate="print"/>
          <a:srcRect/>
          <a:stretch>
            <a:fillRect/>
          </a:stretch>
        </p:blipFill>
        <p:spPr bwMode="auto">
          <a:xfrm>
            <a:off x="1095340" y="1428735"/>
            <a:ext cx="3872393" cy="3934851"/>
          </a:xfrm>
          <a:prstGeom prst="rect">
            <a:avLst/>
          </a:prstGeom>
          <a:noFill/>
        </p:spPr>
      </p:pic>
      <p:pic>
        <p:nvPicPr>
          <p:cNvPr id="44037" name="Picture 5" descr="E:\2016年2月26-3月2日 潭江污染调查照片\恩平\恩平富辉纺织企业有限公司\DSC00713.JPG"/>
          <p:cNvPicPr>
            <a:picLocks noChangeAspect="1" noChangeArrowheads="1"/>
          </p:cNvPicPr>
          <p:nvPr/>
        </p:nvPicPr>
        <p:blipFill>
          <a:blip r:embed="rId3" cstate="print"/>
          <a:srcRect/>
          <a:stretch>
            <a:fillRect/>
          </a:stretch>
        </p:blipFill>
        <p:spPr bwMode="auto">
          <a:xfrm>
            <a:off x="6019083" y="1428736"/>
            <a:ext cx="4220321" cy="3919721"/>
          </a:xfrm>
          <a:prstGeom prst="rect">
            <a:avLst/>
          </a:prstGeom>
          <a:noFill/>
        </p:spPr>
      </p:pic>
      <p:sp>
        <p:nvSpPr>
          <p:cNvPr id="44038" name="Rectangle 6"/>
          <p:cNvSpPr>
            <a:spLocks noChangeArrowheads="1"/>
          </p:cNvSpPr>
          <p:nvPr/>
        </p:nvSpPr>
        <p:spPr bwMode="auto">
          <a:xfrm>
            <a:off x="1523968" y="5715016"/>
            <a:ext cx="650085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9575"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t>2016</a:t>
            </a:r>
            <a:r>
              <a:rPr kumimoji="0" lang="zh-CN" altLang="en-US" sz="2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t>年</a:t>
            </a:r>
            <a:r>
              <a:rPr kumimoji="0" lang="en-US" altLang="zh-CN" sz="2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t>3</a:t>
            </a:r>
            <a:r>
              <a:rPr kumimoji="0" lang="zh-CN" altLang="en-US" sz="2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t>月，</a:t>
            </a:r>
            <a:r>
              <a:rPr kumimoji="0" lang="zh-CN" sz="2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t>潭江干流周边工业企业</a:t>
            </a:r>
            <a:r>
              <a:rPr kumimoji="0" lang="zh-CN" altLang="en-US" sz="2400" b="0" i="0" u="none" strike="noStrike" cap="none" normalizeH="0" baseline="0" dirty="0" smtClean="0">
                <a:ln>
                  <a:noFill/>
                </a:ln>
                <a:solidFill>
                  <a:schemeClr val="tx1"/>
                </a:solidFill>
                <a:effectLst/>
                <a:latin typeface="黑体" pitchFamily="2" charset="-122"/>
                <a:ea typeface="黑体" pitchFamily="2" charset="-122"/>
                <a:cs typeface="Times New Roman" pitchFamily="18" charset="0"/>
              </a:rPr>
              <a:t>状况</a:t>
            </a:r>
            <a:endParaRPr kumimoji="0" lang="zh-CN" sz="2400" b="0" i="0" u="none" strike="noStrike" cap="none" normalizeH="0" baseline="0" dirty="0" smtClean="0">
              <a:ln>
                <a:noFill/>
              </a:ln>
              <a:solidFill>
                <a:schemeClr val="tx1"/>
              </a:solidFill>
              <a:effectLst/>
              <a:latin typeface="黑体" pitchFamily="2" charset="-122"/>
              <a:ea typeface="黑体" pitchFamily="2" charset="-122"/>
            </a:endParaRPr>
          </a:p>
        </p:txBody>
      </p:sp>
    </p:spTree>
    <p:extLst>
      <p:ext uri="{BB962C8B-B14F-4D97-AF65-F5344CB8AC3E}">
        <p14:creationId xmlns="" xmlns:p14="http://schemas.microsoft.com/office/powerpoint/2010/main" val="40756447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a:spLocks/>
          </p:cNvSpPr>
          <p:nvPr/>
        </p:nvSpPr>
        <p:spPr>
          <a:xfrm>
            <a:off x="451792" y="116632"/>
            <a:ext cx="109728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algn="l"/>
            <a:r>
              <a:rPr lang="zh-CN" altLang="en-US" sz="3600" dirty="0" smtClean="0">
                <a:latin typeface="黑体" pitchFamily="2" charset="-122"/>
                <a:ea typeface="黑体" pitchFamily="2" charset="-122"/>
              </a:rPr>
              <a:t>制定背景</a:t>
            </a:r>
            <a:r>
              <a:rPr lang="en-US" altLang="zh-CN" sz="3600" dirty="0" smtClean="0">
                <a:latin typeface="黑体" pitchFamily="2" charset="-122"/>
                <a:ea typeface="黑体" pitchFamily="2" charset="-122"/>
              </a:rPr>
              <a:t>--</a:t>
            </a:r>
            <a:r>
              <a:rPr lang="zh-CN" altLang="en-US" sz="2800" dirty="0" smtClean="0">
                <a:solidFill>
                  <a:schemeClr val="tx1"/>
                </a:solidFill>
                <a:latin typeface="隶书" pitchFamily="49" charset="-122"/>
                <a:ea typeface="隶书" pitchFamily="49" charset="-122"/>
              </a:rPr>
              <a:t>潭江流域水质保护形势严峻</a:t>
            </a:r>
            <a:endParaRPr lang="zh-CN" altLang="en-US" sz="2800" dirty="0">
              <a:solidFill>
                <a:schemeClr val="tx1"/>
              </a:solidFill>
              <a:latin typeface="隶书" pitchFamily="49" charset="-122"/>
              <a:ea typeface="隶书" pitchFamily="49" charset="-122"/>
            </a:endParaRPr>
          </a:p>
        </p:txBody>
      </p:sp>
      <p:pic>
        <p:nvPicPr>
          <p:cNvPr id="45058" name="Picture 2" descr="E:\2016年2月26-3月2日 潭江污染调查照片\西坑水库上游养鸭子.jpg"/>
          <p:cNvPicPr>
            <a:picLocks noChangeAspect="1" noChangeArrowheads="1"/>
          </p:cNvPicPr>
          <p:nvPr/>
        </p:nvPicPr>
        <p:blipFill>
          <a:blip r:embed="rId2"/>
          <a:srcRect/>
          <a:stretch>
            <a:fillRect/>
          </a:stretch>
        </p:blipFill>
        <p:spPr bwMode="auto">
          <a:xfrm>
            <a:off x="452398" y="1142984"/>
            <a:ext cx="3643338" cy="4214842"/>
          </a:xfrm>
          <a:prstGeom prst="rect">
            <a:avLst/>
          </a:prstGeom>
          <a:noFill/>
        </p:spPr>
      </p:pic>
      <p:pic>
        <p:nvPicPr>
          <p:cNvPr id="45059" name="Picture 3" descr="E:\2016年2月26-3月2日 潭江污染调查照片\新会\新会华业猪场\DSC00799.JPG"/>
          <p:cNvPicPr>
            <a:picLocks noChangeAspect="1" noChangeArrowheads="1"/>
          </p:cNvPicPr>
          <p:nvPr/>
        </p:nvPicPr>
        <p:blipFill>
          <a:blip r:embed="rId3" cstate="print"/>
          <a:srcRect/>
          <a:stretch>
            <a:fillRect/>
          </a:stretch>
        </p:blipFill>
        <p:spPr bwMode="auto">
          <a:xfrm>
            <a:off x="7953388" y="1142984"/>
            <a:ext cx="3857652" cy="4214842"/>
          </a:xfrm>
          <a:prstGeom prst="rect">
            <a:avLst/>
          </a:prstGeom>
          <a:noFill/>
        </p:spPr>
      </p:pic>
      <p:pic>
        <p:nvPicPr>
          <p:cNvPr id="9" name="Picture 4" descr="E:\2016年2月26-3月2日 潭江污染调查照片\新会\新会华业猪场\DSC00810.JPG"/>
          <p:cNvPicPr>
            <a:picLocks noChangeAspect="1" noChangeArrowheads="1"/>
          </p:cNvPicPr>
          <p:nvPr/>
        </p:nvPicPr>
        <p:blipFill>
          <a:blip r:embed="rId4" cstate="print"/>
          <a:srcRect/>
          <a:stretch>
            <a:fillRect/>
          </a:stretch>
        </p:blipFill>
        <p:spPr bwMode="auto">
          <a:xfrm>
            <a:off x="4310050" y="1142984"/>
            <a:ext cx="3571900" cy="4214842"/>
          </a:xfrm>
          <a:prstGeom prst="rect">
            <a:avLst/>
          </a:prstGeom>
          <a:noFill/>
        </p:spPr>
      </p:pic>
      <p:sp>
        <p:nvSpPr>
          <p:cNvPr id="11" name="矩形 10"/>
          <p:cNvSpPr/>
          <p:nvPr/>
        </p:nvSpPr>
        <p:spPr>
          <a:xfrm>
            <a:off x="2809852" y="5643578"/>
            <a:ext cx="6572296" cy="461665"/>
          </a:xfrm>
          <a:prstGeom prst="rect">
            <a:avLst/>
          </a:prstGeom>
        </p:spPr>
        <p:txBody>
          <a:bodyPr wrap="square">
            <a:spAutoFit/>
          </a:bodyPr>
          <a:lstStyle/>
          <a:p>
            <a:pPr lvl="0"/>
            <a:r>
              <a:rPr lang="en-US" altLang="zh-CN" sz="2400" b="1" dirty="0" smtClean="0">
                <a:latin typeface="+mj-ea"/>
              </a:rPr>
              <a:t>2016</a:t>
            </a:r>
            <a:r>
              <a:rPr lang="zh-CN" altLang="en-US" sz="2400" b="1" dirty="0" smtClean="0">
                <a:latin typeface="+mj-ea"/>
              </a:rPr>
              <a:t>年</a:t>
            </a:r>
            <a:r>
              <a:rPr lang="en-US" altLang="zh-CN" sz="2400" b="1" dirty="0" smtClean="0">
                <a:latin typeface="+mj-ea"/>
              </a:rPr>
              <a:t>3</a:t>
            </a:r>
            <a:r>
              <a:rPr lang="zh-CN" altLang="en-US" sz="2400" b="1" dirty="0" smtClean="0">
                <a:latin typeface="+mj-ea"/>
              </a:rPr>
              <a:t>月，流域周边养鸭场、养猪场状况</a:t>
            </a:r>
          </a:p>
        </p:txBody>
      </p:sp>
    </p:spTree>
    <p:extLst>
      <p:ext uri="{BB962C8B-B14F-4D97-AF65-F5344CB8AC3E}">
        <p14:creationId xmlns="" xmlns:p14="http://schemas.microsoft.com/office/powerpoint/2010/main" val="40756447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a:spLocks/>
          </p:cNvSpPr>
          <p:nvPr/>
        </p:nvSpPr>
        <p:spPr>
          <a:xfrm>
            <a:off x="451792" y="116632"/>
            <a:ext cx="109728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algn="l"/>
            <a:r>
              <a:rPr lang="zh-CN" altLang="en-US" sz="3600" dirty="0" smtClean="0">
                <a:latin typeface="黑体" pitchFamily="2" charset="-122"/>
                <a:ea typeface="黑体" pitchFamily="2" charset="-122"/>
              </a:rPr>
              <a:t>制定背景</a:t>
            </a:r>
            <a:r>
              <a:rPr lang="en-US" altLang="zh-CN" sz="3600" dirty="0" smtClean="0">
                <a:latin typeface="黑体" pitchFamily="2" charset="-122"/>
                <a:ea typeface="黑体" pitchFamily="2" charset="-122"/>
              </a:rPr>
              <a:t>--</a:t>
            </a:r>
            <a:r>
              <a:rPr lang="zh-CN" altLang="en-US" sz="2800" dirty="0" smtClean="0">
                <a:solidFill>
                  <a:schemeClr val="tx1"/>
                </a:solidFill>
                <a:latin typeface="隶书" pitchFamily="49" charset="-122"/>
                <a:ea typeface="隶书" pitchFamily="49" charset="-122"/>
              </a:rPr>
              <a:t>潭江流域水质保护形势严峻</a:t>
            </a:r>
            <a:endParaRPr lang="zh-CN" altLang="en-US" sz="2800" dirty="0">
              <a:solidFill>
                <a:schemeClr val="tx1"/>
              </a:solidFill>
              <a:latin typeface="隶书" pitchFamily="49" charset="-122"/>
              <a:ea typeface="隶书" pitchFamily="49" charset="-122"/>
            </a:endParaRPr>
          </a:p>
        </p:txBody>
      </p:sp>
      <p:pic>
        <p:nvPicPr>
          <p:cNvPr id="46082" name="Picture 2" descr="E:\2016年2月26-3月2日 潭江污染调查照片\开平\开平赤坎污水处理厂\DSC00644.JPG"/>
          <p:cNvPicPr>
            <a:picLocks noChangeAspect="1" noChangeArrowheads="1"/>
          </p:cNvPicPr>
          <p:nvPr/>
        </p:nvPicPr>
        <p:blipFill>
          <a:blip r:embed="rId2" cstate="print"/>
          <a:srcRect/>
          <a:stretch>
            <a:fillRect/>
          </a:stretch>
        </p:blipFill>
        <p:spPr bwMode="auto">
          <a:xfrm>
            <a:off x="6453190" y="1357298"/>
            <a:ext cx="4143404" cy="3571900"/>
          </a:xfrm>
          <a:prstGeom prst="rect">
            <a:avLst/>
          </a:prstGeom>
          <a:noFill/>
        </p:spPr>
      </p:pic>
      <p:pic>
        <p:nvPicPr>
          <p:cNvPr id="46083" name="Picture 3" descr="E:\2016年2月26-3月2日 潭江污染调查照片\开平\开平赤坎污水处理厂\DSC00635.JPG"/>
          <p:cNvPicPr>
            <a:picLocks noChangeAspect="1" noChangeArrowheads="1"/>
          </p:cNvPicPr>
          <p:nvPr/>
        </p:nvPicPr>
        <p:blipFill>
          <a:blip r:embed="rId3" cstate="print"/>
          <a:srcRect/>
          <a:stretch>
            <a:fillRect/>
          </a:stretch>
        </p:blipFill>
        <p:spPr bwMode="auto">
          <a:xfrm>
            <a:off x="1095340" y="1357298"/>
            <a:ext cx="4380632" cy="3571900"/>
          </a:xfrm>
          <a:prstGeom prst="rect">
            <a:avLst/>
          </a:prstGeom>
          <a:noFill/>
        </p:spPr>
      </p:pic>
      <p:sp>
        <p:nvSpPr>
          <p:cNvPr id="10" name="矩形 9"/>
          <p:cNvSpPr/>
          <p:nvPr/>
        </p:nvSpPr>
        <p:spPr>
          <a:xfrm>
            <a:off x="3238480" y="5500702"/>
            <a:ext cx="5929354" cy="461665"/>
          </a:xfrm>
          <a:prstGeom prst="rect">
            <a:avLst/>
          </a:prstGeom>
        </p:spPr>
        <p:txBody>
          <a:bodyPr wrap="square">
            <a:spAutoFit/>
          </a:bodyPr>
          <a:lstStyle/>
          <a:p>
            <a:pPr lvl="0"/>
            <a:r>
              <a:rPr lang="zh-CN" altLang="en-US" sz="2400" b="1" dirty="0" smtClean="0">
                <a:latin typeface="+mj-ea"/>
              </a:rPr>
              <a:t>潭江流域生活污水年处理量达</a:t>
            </a:r>
            <a:r>
              <a:rPr lang="en-US" altLang="zh-CN" sz="2400" b="1" dirty="0" smtClean="0">
                <a:latin typeface="+mj-ea"/>
              </a:rPr>
              <a:t>2.3</a:t>
            </a:r>
            <a:r>
              <a:rPr lang="zh-CN" altLang="en-US" sz="2400" b="1" dirty="0" smtClean="0">
                <a:latin typeface="+mj-ea"/>
              </a:rPr>
              <a:t>亿吨</a:t>
            </a:r>
          </a:p>
        </p:txBody>
      </p:sp>
    </p:spTree>
    <p:extLst>
      <p:ext uri="{BB962C8B-B14F-4D97-AF65-F5344CB8AC3E}">
        <p14:creationId xmlns="" xmlns:p14="http://schemas.microsoft.com/office/powerpoint/2010/main" val="40756447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a:spLocks/>
          </p:cNvSpPr>
          <p:nvPr/>
        </p:nvSpPr>
        <p:spPr>
          <a:xfrm>
            <a:off x="451792" y="116632"/>
            <a:ext cx="10972800" cy="1143000"/>
          </a:xfrm>
          <a:prstGeom prst="rect">
            <a:avLst/>
          </a:prstGeom>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pPr algn="l"/>
            <a:r>
              <a:rPr lang="zh-CN" altLang="en-US" sz="3600" dirty="0" smtClean="0">
                <a:latin typeface="黑体" pitchFamily="2" charset="-122"/>
                <a:ea typeface="黑体" pitchFamily="2" charset="-122"/>
              </a:rPr>
              <a:t>制定背景</a:t>
            </a:r>
            <a:r>
              <a:rPr lang="en-US" altLang="zh-CN" sz="3600" dirty="0" smtClean="0">
                <a:latin typeface="黑体" pitchFamily="2" charset="-122"/>
                <a:ea typeface="黑体" pitchFamily="2" charset="-122"/>
              </a:rPr>
              <a:t>--</a:t>
            </a:r>
            <a:r>
              <a:rPr lang="zh-CN" altLang="en-US" sz="2800" dirty="0" smtClean="0">
                <a:solidFill>
                  <a:schemeClr val="tx1"/>
                </a:solidFill>
                <a:latin typeface="隶书" pitchFamily="49" charset="-122"/>
                <a:ea typeface="隶书" pitchFamily="49" charset="-122"/>
              </a:rPr>
              <a:t>潭江流域水质保护形势严峻</a:t>
            </a:r>
            <a:endParaRPr lang="zh-CN" altLang="en-US" sz="2800" dirty="0">
              <a:solidFill>
                <a:schemeClr val="tx1"/>
              </a:solidFill>
              <a:latin typeface="隶书" pitchFamily="49" charset="-122"/>
              <a:ea typeface="隶书" pitchFamily="49" charset="-122"/>
            </a:endParaRPr>
          </a:p>
        </p:txBody>
      </p:sp>
      <p:graphicFrame>
        <p:nvGraphicFramePr>
          <p:cNvPr id="7" name="表格 6"/>
          <p:cNvGraphicFramePr>
            <a:graphicFrameLocks noGrp="1"/>
          </p:cNvGraphicFramePr>
          <p:nvPr/>
        </p:nvGraphicFramePr>
        <p:xfrm>
          <a:off x="809588" y="2000240"/>
          <a:ext cx="10358515" cy="3786216"/>
        </p:xfrm>
        <a:graphic>
          <a:graphicData uri="http://schemas.openxmlformats.org/drawingml/2006/table">
            <a:tbl>
              <a:tblPr/>
              <a:tblGrid>
                <a:gridCol w="545185"/>
                <a:gridCol w="545185"/>
                <a:gridCol w="552710"/>
                <a:gridCol w="537660"/>
                <a:gridCol w="545185"/>
                <a:gridCol w="545185"/>
                <a:gridCol w="545185"/>
                <a:gridCol w="545185"/>
                <a:gridCol w="545185"/>
                <a:gridCol w="545185"/>
                <a:gridCol w="545185"/>
                <a:gridCol w="545185"/>
                <a:gridCol w="545185"/>
                <a:gridCol w="545185"/>
                <a:gridCol w="545185"/>
                <a:gridCol w="545185"/>
                <a:gridCol w="545185"/>
                <a:gridCol w="545185"/>
                <a:gridCol w="545185"/>
              </a:tblGrid>
              <a:tr h="1035294">
                <a:tc>
                  <a:txBody>
                    <a:bodyPr/>
                    <a:lstStyle/>
                    <a:p>
                      <a:pPr algn="ctr" fontAlgn="ctr"/>
                      <a:r>
                        <a:rPr lang="zh-CN" altLang="en-US" sz="1400" b="0" i="0" u="none" strike="noStrike" dirty="0">
                          <a:solidFill>
                            <a:schemeClr val="tx1"/>
                          </a:solidFill>
                          <a:latin typeface="宋体"/>
                        </a:rPr>
                        <a:t>断面名称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zh-CN" altLang="en-US" sz="1400" b="0" i="0" u="none" strike="noStrike" dirty="0">
                          <a:solidFill>
                            <a:schemeClr val="tx1"/>
                          </a:solidFill>
                          <a:latin typeface="宋体"/>
                        </a:rPr>
                        <a:t>功能区水质目标</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0" i="0" u="none" strike="noStrike" dirty="0">
                          <a:solidFill>
                            <a:schemeClr val="tx1"/>
                          </a:solidFill>
                          <a:latin typeface="宋体"/>
                        </a:rPr>
                        <a:t>1</a:t>
                      </a:r>
                      <a:r>
                        <a:rPr lang="zh-CN" altLang="en-US" sz="1400" b="0" i="0" u="none" strike="noStrike" dirty="0">
                          <a:solidFill>
                            <a:schemeClr val="tx1"/>
                          </a:solidFill>
                          <a:latin typeface="宋体"/>
                        </a:rPr>
                        <a:t>月</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0" i="0" u="none" strike="noStrike" dirty="0">
                          <a:solidFill>
                            <a:schemeClr val="tx1"/>
                          </a:solidFill>
                          <a:latin typeface="宋体"/>
                        </a:rPr>
                        <a:t>2</a:t>
                      </a:r>
                      <a:r>
                        <a:rPr lang="zh-CN" altLang="en-US" sz="1400" b="0" i="0" u="none" strike="noStrike" dirty="0">
                          <a:solidFill>
                            <a:schemeClr val="tx1"/>
                          </a:solidFill>
                          <a:latin typeface="宋体"/>
                        </a:rPr>
                        <a:t>月</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0" i="0" u="none" strike="noStrike" dirty="0">
                          <a:solidFill>
                            <a:schemeClr val="tx1"/>
                          </a:solidFill>
                          <a:latin typeface="宋体"/>
                        </a:rPr>
                        <a:t>3</a:t>
                      </a:r>
                      <a:r>
                        <a:rPr lang="zh-CN" altLang="en-US" sz="1400" b="0" i="0" u="none" strike="noStrike" dirty="0">
                          <a:solidFill>
                            <a:schemeClr val="tx1"/>
                          </a:solidFill>
                          <a:latin typeface="宋体"/>
                        </a:rPr>
                        <a:t>月</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0" i="0" u="none" strike="noStrike" dirty="0">
                          <a:solidFill>
                            <a:schemeClr val="tx1"/>
                          </a:solidFill>
                          <a:latin typeface="宋体"/>
                        </a:rPr>
                        <a:t>4</a:t>
                      </a:r>
                      <a:r>
                        <a:rPr lang="zh-CN" altLang="en-US" sz="1400" b="0" i="0" u="none" strike="noStrike" dirty="0">
                          <a:solidFill>
                            <a:schemeClr val="tx1"/>
                          </a:solidFill>
                          <a:latin typeface="宋体"/>
                        </a:rPr>
                        <a:t>月</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0" i="0" u="none" strike="noStrike" dirty="0">
                          <a:solidFill>
                            <a:schemeClr val="tx1"/>
                          </a:solidFill>
                          <a:latin typeface="宋体"/>
                        </a:rPr>
                        <a:t>5</a:t>
                      </a:r>
                      <a:r>
                        <a:rPr lang="zh-CN" altLang="en-US" sz="1400" b="0" i="0" u="none" strike="noStrike" dirty="0">
                          <a:solidFill>
                            <a:schemeClr val="tx1"/>
                          </a:solidFill>
                          <a:latin typeface="宋体"/>
                        </a:rPr>
                        <a:t>月</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0" i="0" u="none" strike="noStrike" dirty="0">
                          <a:solidFill>
                            <a:schemeClr val="tx1"/>
                          </a:solidFill>
                          <a:latin typeface="宋体"/>
                        </a:rPr>
                        <a:t>6</a:t>
                      </a:r>
                      <a:r>
                        <a:rPr lang="zh-CN" altLang="en-US" sz="1400" b="0" i="0" u="none" strike="noStrike" dirty="0">
                          <a:solidFill>
                            <a:schemeClr val="tx1"/>
                          </a:solidFill>
                          <a:latin typeface="宋体"/>
                        </a:rPr>
                        <a:t>月</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0" i="0" u="none" strike="noStrike" dirty="0">
                          <a:solidFill>
                            <a:schemeClr val="tx1"/>
                          </a:solidFill>
                          <a:latin typeface="宋体"/>
                        </a:rPr>
                        <a:t>7</a:t>
                      </a:r>
                      <a:r>
                        <a:rPr lang="zh-CN" altLang="en-US" sz="1400" b="0" i="0" u="none" strike="noStrike" dirty="0">
                          <a:solidFill>
                            <a:schemeClr val="tx1"/>
                          </a:solidFill>
                          <a:latin typeface="宋体"/>
                        </a:rPr>
                        <a:t>月</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0" i="0" u="none" strike="noStrike">
                          <a:solidFill>
                            <a:schemeClr val="tx1"/>
                          </a:solidFill>
                          <a:latin typeface="宋体"/>
                        </a:rPr>
                        <a:t>8</a:t>
                      </a:r>
                      <a:r>
                        <a:rPr lang="zh-CN" altLang="en-US" sz="1400" b="0" i="0" u="none" strike="noStrike">
                          <a:solidFill>
                            <a:schemeClr val="tx1"/>
                          </a:solidFill>
                          <a:latin typeface="宋体"/>
                        </a:rPr>
                        <a:t>月</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0" i="0" u="none" strike="noStrike">
                          <a:solidFill>
                            <a:schemeClr val="tx1"/>
                          </a:solidFill>
                          <a:latin typeface="宋体"/>
                        </a:rPr>
                        <a:t>9</a:t>
                      </a:r>
                      <a:r>
                        <a:rPr lang="zh-CN" altLang="en-US" sz="1400" b="0" i="0" u="none" strike="noStrike">
                          <a:solidFill>
                            <a:schemeClr val="tx1"/>
                          </a:solidFill>
                          <a:latin typeface="宋体"/>
                        </a:rPr>
                        <a:t>月</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0" i="0" u="none" strike="noStrike">
                          <a:solidFill>
                            <a:schemeClr val="tx1"/>
                          </a:solidFill>
                          <a:latin typeface="宋体"/>
                        </a:rPr>
                        <a:t>10</a:t>
                      </a:r>
                      <a:r>
                        <a:rPr lang="zh-CN" altLang="en-US" sz="1400" b="0" i="0" u="none" strike="noStrike">
                          <a:solidFill>
                            <a:schemeClr val="tx1"/>
                          </a:solidFill>
                          <a:latin typeface="宋体"/>
                        </a:rPr>
                        <a:t>月</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0" i="0" u="none" strike="noStrike">
                          <a:solidFill>
                            <a:schemeClr val="tx1"/>
                          </a:solidFill>
                          <a:latin typeface="宋体"/>
                        </a:rPr>
                        <a:t>11</a:t>
                      </a:r>
                      <a:r>
                        <a:rPr lang="zh-CN" altLang="en-US" sz="1400" b="0" i="0" u="none" strike="noStrike">
                          <a:solidFill>
                            <a:schemeClr val="tx1"/>
                          </a:solidFill>
                          <a:latin typeface="宋体"/>
                        </a:rPr>
                        <a:t>月</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0" i="0" u="none" strike="noStrike">
                          <a:solidFill>
                            <a:schemeClr val="tx1"/>
                          </a:solidFill>
                          <a:latin typeface="宋体"/>
                        </a:rPr>
                        <a:t>12</a:t>
                      </a:r>
                      <a:r>
                        <a:rPr lang="zh-CN" altLang="en-US" sz="1400" b="0" i="0" u="none" strike="noStrike">
                          <a:solidFill>
                            <a:schemeClr val="tx1"/>
                          </a:solidFill>
                          <a:latin typeface="宋体"/>
                        </a:rPr>
                        <a:t>月</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zh-CN" altLang="en-US" sz="1400" b="0" i="0" u="none" strike="noStrike">
                          <a:solidFill>
                            <a:schemeClr val="tx1"/>
                          </a:solidFill>
                          <a:latin typeface="宋体"/>
                        </a:rPr>
                        <a:t>年均值</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0" i="0" u="none" strike="noStrike">
                          <a:solidFill>
                            <a:schemeClr val="tx1"/>
                          </a:solidFill>
                          <a:latin typeface="宋体"/>
                        </a:rPr>
                        <a:t>2017</a:t>
                      </a:r>
                      <a:r>
                        <a:rPr lang="zh-CN" altLang="en-US" sz="1400" b="0" i="0" u="none" strike="noStrike">
                          <a:solidFill>
                            <a:schemeClr val="tx1"/>
                          </a:solidFill>
                          <a:latin typeface="宋体"/>
                        </a:rPr>
                        <a:t>年</a:t>
                      </a:r>
                      <a:r>
                        <a:rPr lang="en-US" altLang="zh-CN" sz="1400" b="0" i="0" u="none" strike="noStrike">
                          <a:solidFill>
                            <a:schemeClr val="tx1"/>
                          </a:solidFill>
                          <a:latin typeface="宋体"/>
                        </a:rPr>
                        <a:t>1</a:t>
                      </a:r>
                      <a:r>
                        <a:rPr lang="zh-CN" altLang="en-US" sz="1400" b="0" i="0" u="none" strike="noStrike">
                          <a:solidFill>
                            <a:schemeClr val="tx1"/>
                          </a:solidFill>
                          <a:latin typeface="宋体"/>
                        </a:rPr>
                        <a:t>月</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0" i="0" u="none" strike="noStrike">
                          <a:solidFill>
                            <a:schemeClr val="tx1"/>
                          </a:solidFill>
                          <a:latin typeface="宋体"/>
                        </a:rPr>
                        <a:t>2</a:t>
                      </a:r>
                      <a:r>
                        <a:rPr lang="zh-CN" altLang="en-US" sz="1400" b="0" i="0" u="none" strike="noStrike">
                          <a:solidFill>
                            <a:schemeClr val="tx1"/>
                          </a:solidFill>
                          <a:latin typeface="宋体"/>
                        </a:rPr>
                        <a:t>月</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0" i="0" u="none" strike="noStrike">
                          <a:solidFill>
                            <a:schemeClr val="tx1"/>
                          </a:solidFill>
                          <a:latin typeface="宋体"/>
                        </a:rPr>
                        <a:t>3</a:t>
                      </a:r>
                      <a:r>
                        <a:rPr lang="zh-CN" altLang="en-US" sz="1400" b="0" i="0" u="none" strike="noStrike">
                          <a:solidFill>
                            <a:schemeClr val="tx1"/>
                          </a:solidFill>
                          <a:latin typeface="宋体"/>
                        </a:rPr>
                        <a:t>月</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0" i="0" u="none" strike="noStrike">
                          <a:solidFill>
                            <a:schemeClr val="tx1"/>
                          </a:solidFill>
                          <a:latin typeface="宋体"/>
                        </a:rPr>
                        <a:t>4</a:t>
                      </a:r>
                      <a:r>
                        <a:rPr lang="zh-CN" altLang="en-US" sz="1400" b="0" i="0" u="none" strike="noStrike">
                          <a:solidFill>
                            <a:schemeClr val="tx1"/>
                          </a:solidFill>
                          <a:latin typeface="宋体"/>
                        </a:rPr>
                        <a:t>月</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r>
              <a:tr h="524897">
                <a:tc>
                  <a:txBody>
                    <a:bodyPr/>
                    <a:lstStyle/>
                    <a:p>
                      <a:pPr algn="ctr" fontAlgn="ctr"/>
                      <a:r>
                        <a:rPr lang="zh-CN" altLang="en-US" sz="1400" b="0" i="0" u="none" strike="noStrike">
                          <a:solidFill>
                            <a:schemeClr val="tx1"/>
                          </a:solidFill>
                          <a:latin typeface="宋体"/>
                        </a:rPr>
                        <a:t>恩城水厂</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1" i="0" u="none" strike="noStrike" dirty="0">
                          <a:solidFill>
                            <a:schemeClr val="tx1"/>
                          </a:solidFill>
                          <a:latin typeface="宋体" pitchFamily="2" charset="-122"/>
                          <a:ea typeface="宋体" pitchFamily="2" charset="-122"/>
                        </a:rPr>
                        <a:t>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dirty="0">
                          <a:solidFill>
                            <a:schemeClr val="tx1"/>
                          </a:solidFill>
                          <a:latin typeface="宋体" pitchFamily="2" charset="-122"/>
                          <a:ea typeface="宋体" pitchFamily="2" charset="-122"/>
                        </a:rPr>
                        <a:t>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dirty="0">
                          <a:solidFill>
                            <a:schemeClr val="tx1"/>
                          </a:solidFill>
                          <a:latin typeface="宋体" pitchFamily="2" charset="-122"/>
                          <a:ea typeface="宋体" pitchFamily="2" charset="-122"/>
                        </a:rPr>
                        <a:t>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dirty="0">
                          <a:solidFill>
                            <a:schemeClr val="tx1"/>
                          </a:solidFill>
                          <a:latin typeface="宋体" pitchFamily="2" charset="-122"/>
                          <a:ea typeface="宋体" pitchFamily="2" charset="-122"/>
                        </a:rPr>
                        <a:t>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dirty="0">
                          <a:solidFill>
                            <a:schemeClr val="tx1"/>
                          </a:solidFill>
                          <a:latin typeface="宋体" pitchFamily="2" charset="-122"/>
                          <a:ea typeface="宋体" pitchFamily="2" charset="-122"/>
                        </a:rPr>
                        <a:t>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dirty="0">
                          <a:solidFill>
                            <a:schemeClr val="tx1"/>
                          </a:solidFill>
                          <a:latin typeface="宋体" pitchFamily="2" charset="-122"/>
                          <a:ea typeface="宋体" pitchFamily="2" charset="-122"/>
                        </a:rPr>
                        <a:t>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dirty="0">
                          <a:solidFill>
                            <a:schemeClr val="tx1"/>
                          </a:solidFill>
                          <a:latin typeface="宋体" pitchFamily="2" charset="-122"/>
                          <a:ea typeface="宋体" pitchFamily="2" charset="-122"/>
                        </a:rPr>
                        <a:t>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dirty="0">
                          <a:solidFill>
                            <a:schemeClr val="tx1"/>
                          </a:solidFill>
                          <a:latin typeface="宋体" pitchFamily="2" charset="-122"/>
                          <a:ea typeface="宋体" pitchFamily="2" charset="-122"/>
                        </a:rPr>
                        <a:t>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dirty="0">
                          <a:solidFill>
                            <a:schemeClr val="tx1"/>
                          </a:solidFill>
                          <a:latin typeface="宋体" pitchFamily="2" charset="-122"/>
                          <a:ea typeface="宋体" pitchFamily="2" charset="-122"/>
                        </a:rPr>
                        <a:t>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dirty="0">
                          <a:solidFill>
                            <a:schemeClr val="tx1"/>
                          </a:solidFill>
                          <a:latin typeface="宋体" pitchFamily="2" charset="-122"/>
                          <a:ea typeface="宋体" pitchFamily="2" charset="-122"/>
                        </a:rPr>
                        <a:t>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dirty="0">
                          <a:solidFill>
                            <a:schemeClr val="tx1"/>
                          </a:solidFill>
                          <a:latin typeface="宋体" pitchFamily="2" charset="-122"/>
                          <a:ea typeface="宋体" pitchFamily="2" charset="-122"/>
                        </a:rPr>
                        <a:t>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1" i="0" u="none" strike="noStrike" dirty="0">
                          <a:solidFill>
                            <a:schemeClr val="tx1"/>
                          </a:solidFill>
                          <a:latin typeface="宋体" pitchFamily="2" charset="-122"/>
                          <a:ea typeface="宋体" pitchFamily="2" charset="-122"/>
                        </a:rPr>
                        <a:t>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1" i="0" u="none" strike="noStrike">
                          <a:solidFill>
                            <a:schemeClr val="tx1"/>
                          </a:solidFill>
                          <a:latin typeface="宋体" pitchFamily="2" charset="-122"/>
                          <a:ea typeface="宋体" pitchFamily="2" charset="-122"/>
                        </a:rPr>
                        <a:t>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1" i="0" u="none" strike="noStrike">
                          <a:solidFill>
                            <a:schemeClr val="tx1"/>
                          </a:solidFill>
                          <a:latin typeface="宋体" pitchFamily="2" charset="-122"/>
                          <a:ea typeface="宋体" pitchFamily="2" charset="-122"/>
                        </a:rPr>
                        <a:t>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1" i="0" u="none" strike="noStrike">
                          <a:solidFill>
                            <a:schemeClr val="tx1"/>
                          </a:solidFill>
                          <a:latin typeface="宋体" pitchFamily="2" charset="-122"/>
                          <a:ea typeface="宋体" pitchFamily="2" charset="-122"/>
                        </a:rPr>
                        <a:t>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1" i="0" u="none" strike="noStrike">
                          <a:solidFill>
                            <a:schemeClr val="tx1"/>
                          </a:solidFill>
                          <a:latin typeface="宋体" pitchFamily="2" charset="-122"/>
                          <a:ea typeface="宋体" pitchFamily="2" charset="-122"/>
                        </a:rPr>
                        <a:t>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1" i="0" u="none" strike="noStrike">
                          <a:solidFill>
                            <a:schemeClr val="tx1"/>
                          </a:solidFill>
                          <a:latin typeface="宋体" pitchFamily="2" charset="-122"/>
                          <a:ea typeface="宋体" pitchFamily="2" charset="-122"/>
                        </a:rPr>
                        <a:t>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1" i="0" u="none" strike="noStrike">
                          <a:solidFill>
                            <a:schemeClr val="tx1"/>
                          </a:solidFill>
                          <a:latin typeface="宋体" pitchFamily="2" charset="-122"/>
                          <a:ea typeface="宋体" pitchFamily="2" charset="-122"/>
                        </a:rPr>
                        <a:t>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r>
              <a:tr h="392077">
                <a:tc>
                  <a:txBody>
                    <a:bodyPr/>
                    <a:lstStyle/>
                    <a:p>
                      <a:pPr algn="ctr" fontAlgn="ctr"/>
                      <a:r>
                        <a:rPr lang="zh-CN" altLang="en-US" sz="1400" b="0" i="0" u="none" strike="noStrike">
                          <a:solidFill>
                            <a:schemeClr val="tx1"/>
                          </a:solidFill>
                          <a:latin typeface="宋体"/>
                        </a:rPr>
                        <a:t>义兴</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1" i="0" u="none" strike="noStrike">
                          <a:solidFill>
                            <a:schemeClr val="tx1"/>
                          </a:solidFill>
                          <a:latin typeface="宋体" pitchFamily="2" charset="-122"/>
                          <a:ea typeface="宋体" pitchFamily="2" charset="-122"/>
                        </a:rPr>
                        <a:t>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dirty="0">
                          <a:solidFill>
                            <a:schemeClr val="tx1"/>
                          </a:solidFill>
                          <a:latin typeface="宋体" pitchFamily="2" charset="-122"/>
                          <a:ea typeface="宋体" pitchFamily="2" charset="-122"/>
                        </a:rPr>
                        <a:t>III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1" i="0" u="none" strike="noStrike">
                          <a:solidFill>
                            <a:schemeClr val="tx1"/>
                          </a:solidFill>
                          <a:latin typeface="宋体" pitchFamily="2" charset="-122"/>
                          <a:ea typeface="宋体" pitchFamily="2" charset="-122"/>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dirty="0">
                          <a:solidFill>
                            <a:schemeClr val="tx1"/>
                          </a:solidFill>
                          <a:latin typeface="宋体" pitchFamily="2" charset="-122"/>
                          <a:ea typeface="宋体" pitchFamily="2" charset="-122"/>
                        </a:rPr>
                        <a:t>III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dirty="0">
                          <a:solidFill>
                            <a:schemeClr val="tx1"/>
                          </a:solidFill>
                          <a:latin typeface="宋体" pitchFamily="2" charset="-122"/>
                          <a:ea typeface="宋体" pitchFamily="2" charset="-122"/>
                        </a:rPr>
                        <a:t>IV</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dirty="0">
                          <a:solidFill>
                            <a:schemeClr val="tx1"/>
                          </a:solidFill>
                          <a:latin typeface="宋体" pitchFamily="2" charset="-122"/>
                          <a:ea typeface="宋体" pitchFamily="2" charset="-122"/>
                        </a:rPr>
                        <a:t>IV</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dirty="0">
                          <a:solidFill>
                            <a:schemeClr val="tx1"/>
                          </a:solidFill>
                          <a:latin typeface="宋体" pitchFamily="2" charset="-122"/>
                          <a:ea typeface="宋体" pitchFamily="2" charset="-122"/>
                        </a:rPr>
                        <a:t>III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dirty="0">
                          <a:solidFill>
                            <a:schemeClr val="tx1"/>
                          </a:solidFill>
                          <a:latin typeface="宋体" pitchFamily="2" charset="-122"/>
                          <a:ea typeface="宋体" pitchFamily="2" charset="-122"/>
                        </a:rPr>
                        <a:t>IV</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dirty="0">
                          <a:solidFill>
                            <a:schemeClr val="tx1"/>
                          </a:solidFill>
                          <a:latin typeface="宋体" pitchFamily="2" charset="-122"/>
                          <a:ea typeface="宋体" pitchFamily="2" charset="-122"/>
                        </a:rPr>
                        <a:t>III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dirty="0">
                          <a:solidFill>
                            <a:schemeClr val="tx1"/>
                          </a:solidFill>
                          <a:latin typeface="宋体" pitchFamily="2" charset="-122"/>
                          <a:ea typeface="宋体" pitchFamily="2" charset="-122"/>
                        </a:rPr>
                        <a:t>III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dirty="0">
                          <a:solidFill>
                            <a:schemeClr val="tx1"/>
                          </a:solidFill>
                          <a:latin typeface="宋体" pitchFamily="2" charset="-122"/>
                          <a:ea typeface="宋体" pitchFamily="2" charset="-122"/>
                        </a:rPr>
                        <a:t>III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1" i="0" u="none" strike="noStrike" dirty="0">
                          <a:solidFill>
                            <a:schemeClr val="tx1"/>
                          </a:solidFill>
                          <a:latin typeface="宋体" pitchFamily="2" charset="-122"/>
                          <a:ea typeface="宋体" pitchFamily="2" charset="-122"/>
                        </a:rPr>
                        <a:t>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dirty="0">
                          <a:solidFill>
                            <a:schemeClr val="tx1"/>
                          </a:solidFill>
                          <a:latin typeface="宋体" pitchFamily="2" charset="-122"/>
                          <a:ea typeface="宋体" pitchFamily="2" charset="-122"/>
                        </a:rPr>
                        <a:t>IV</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1" i="0" u="none" strike="noStrike" dirty="0">
                          <a:solidFill>
                            <a:schemeClr val="tx1"/>
                          </a:solidFill>
                          <a:latin typeface="宋体" pitchFamily="2" charset="-122"/>
                          <a:ea typeface="宋体" pitchFamily="2" charset="-122"/>
                        </a:rPr>
                        <a:t>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1" i="0" u="none" strike="noStrike">
                          <a:solidFill>
                            <a:schemeClr val="tx1"/>
                          </a:solidFill>
                          <a:latin typeface="宋体" pitchFamily="2" charset="-122"/>
                          <a:ea typeface="宋体" pitchFamily="2" charset="-122"/>
                        </a:rPr>
                        <a:t>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1" i="0" u="none" strike="noStrike">
                          <a:solidFill>
                            <a:schemeClr val="tx1"/>
                          </a:solidFill>
                          <a:latin typeface="宋体" pitchFamily="2" charset="-122"/>
                          <a:ea typeface="宋体" pitchFamily="2" charset="-122"/>
                        </a:rPr>
                        <a:t>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1" i="0" u="none" strike="noStrike">
                          <a:solidFill>
                            <a:schemeClr val="tx1"/>
                          </a:solidFill>
                          <a:latin typeface="宋体" pitchFamily="2" charset="-122"/>
                          <a:ea typeface="宋体" pitchFamily="2" charset="-122"/>
                        </a:rPr>
                        <a:t>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1" i="0" u="none" strike="noStrike">
                          <a:solidFill>
                            <a:schemeClr val="tx1"/>
                          </a:solidFill>
                          <a:latin typeface="宋体" pitchFamily="2" charset="-122"/>
                          <a:ea typeface="宋体" pitchFamily="2" charset="-122"/>
                        </a:rPr>
                        <a:t>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r>
              <a:tr h="524897">
                <a:tc>
                  <a:txBody>
                    <a:bodyPr/>
                    <a:lstStyle/>
                    <a:p>
                      <a:pPr algn="ctr" fontAlgn="ctr"/>
                      <a:r>
                        <a:rPr lang="zh-CN" altLang="en-US" sz="1400" b="0" i="0" u="none" strike="noStrike">
                          <a:solidFill>
                            <a:schemeClr val="tx1"/>
                          </a:solidFill>
                          <a:latin typeface="宋体"/>
                        </a:rPr>
                        <a:t>开平大桥</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1" i="0" u="none" strike="noStrike">
                          <a:solidFill>
                            <a:schemeClr val="tx1"/>
                          </a:solidFill>
                          <a:latin typeface="宋体" pitchFamily="2" charset="-122"/>
                          <a:ea typeface="宋体" pitchFamily="2" charset="-122"/>
                        </a:rPr>
                        <a:t>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marL="0" algn="ctr" rtl="0" eaLnBrk="1" fontAlgn="ctr" latinLnBrk="0" hangingPunct="1"/>
                      <a:r>
                        <a:rPr kumimoji="0" lang="zh-CN" altLang="en-US" sz="1400" b="1" i="0" u="none" strike="noStrike" kern="1200" dirty="0">
                          <a:solidFill>
                            <a:srgbClr val="000000"/>
                          </a:solidFill>
                          <a:latin typeface="宋体" pitchFamily="2" charset="-122"/>
                          <a:ea typeface="宋体" pitchFamily="2" charset="-122"/>
                          <a:cs typeface="+mn-cs"/>
                        </a:rPr>
                        <a:t>劣</a:t>
                      </a:r>
                      <a:r>
                        <a:rPr kumimoji="0" lang="en-US" altLang="zh-CN" sz="1400" b="1" i="0" u="none" strike="noStrike" kern="1200" dirty="0">
                          <a:solidFill>
                            <a:srgbClr val="000000"/>
                          </a:solidFill>
                          <a:latin typeface="宋体" pitchFamily="2" charset="-122"/>
                          <a:ea typeface="宋体" pitchFamily="2" charset="-122"/>
                          <a:cs typeface="+mn-cs"/>
                        </a:rPr>
                        <a:t>Ⅴ</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n-US" altLang="zh-CN" sz="1400" b="1" i="0" u="none" strike="noStrike" dirty="0">
                          <a:solidFill>
                            <a:schemeClr val="tx1"/>
                          </a:solidFill>
                          <a:latin typeface="宋体" pitchFamily="2" charset="-122"/>
                          <a:ea typeface="宋体" pitchFamily="2" charset="-122"/>
                        </a:rPr>
                        <a:t>Ⅴ</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1" i="0" u="none" strike="noStrike">
                          <a:solidFill>
                            <a:schemeClr val="tx1"/>
                          </a:solidFill>
                          <a:latin typeface="宋体" pitchFamily="2" charset="-122"/>
                          <a:ea typeface="宋体" pitchFamily="2" charset="-122"/>
                        </a:rPr>
                        <a:t>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1" i="0" u="none" strike="noStrike" dirty="0">
                          <a:solidFill>
                            <a:schemeClr val="tx1"/>
                          </a:solidFill>
                          <a:latin typeface="宋体" pitchFamily="2" charset="-122"/>
                          <a:ea typeface="宋体" pitchFamily="2" charset="-122"/>
                        </a:rPr>
                        <a:t>Ⅴ</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zh-CN" altLang="en-US" sz="1400" b="1" i="0" u="none" strike="noStrike" dirty="0">
                          <a:solidFill>
                            <a:schemeClr val="tx1"/>
                          </a:solidFill>
                          <a:latin typeface="宋体" pitchFamily="2" charset="-122"/>
                          <a:ea typeface="宋体" pitchFamily="2" charset="-122"/>
                        </a:rPr>
                        <a:t>劣</a:t>
                      </a:r>
                      <a:r>
                        <a:rPr lang="en-US" altLang="zh-CN" sz="1400" b="1" i="0" u="none" strike="noStrike" dirty="0">
                          <a:solidFill>
                            <a:schemeClr val="tx1"/>
                          </a:solidFill>
                          <a:latin typeface="宋体" pitchFamily="2" charset="-122"/>
                          <a:ea typeface="宋体" pitchFamily="2" charset="-122"/>
                        </a:rPr>
                        <a:t>Ⅴ</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n-US" altLang="zh-CN" sz="1400" b="1" i="0" u="none" strike="noStrike" dirty="0">
                          <a:solidFill>
                            <a:schemeClr val="tx1"/>
                          </a:solidFill>
                          <a:latin typeface="宋体" pitchFamily="2" charset="-122"/>
                          <a:ea typeface="宋体" pitchFamily="2" charset="-122"/>
                        </a:rPr>
                        <a:t>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1" i="0" u="none" strike="noStrike" dirty="0">
                          <a:solidFill>
                            <a:schemeClr val="tx1"/>
                          </a:solidFill>
                          <a:latin typeface="宋体" pitchFamily="2" charset="-122"/>
                          <a:ea typeface="宋体" pitchFamily="2" charset="-122"/>
                        </a:rPr>
                        <a:t>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1" i="0" u="none" strike="noStrike">
                          <a:solidFill>
                            <a:schemeClr val="tx1"/>
                          </a:solidFill>
                          <a:latin typeface="宋体" pitchFamily="2" charset="-122"/>
                          <a:ea typeface="宋体" pitchFamily="2" charset="-122"/>
                        </a:rPr>
                        <a:t>Ⅴ</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1" i="0" u="none" strike="noStrike" dirty="0">
                          <a:solidFill>
                            <a:schemeClr val="tx1"/>
                          </a:solidFill>
                          <a:latin typeface="宋体" pitchFamily="2" charset="-122"/>
                          <a:ea typeface="宋体" pitchFamily="2" charset="-122"/>
                        </a:rPr>
                        <a:t>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zh-CN" altLang="en-US" sz="1400" b="1" i="0" u="none" strike="noStrike" dirty="0">
                          <a:solidFill>
                            <a:schemeClr val="tx1"/>
                          </a:solidFill>
                          <a:latin typeface="宋体" pitchFamily="2" charset="-122"/>
                          <a:ea typeface="宋体" pitchFamily="2" charset="-122"/>
                        </a:rPr>
                        <a:t>劣</a:t>
                      </a:r>
                      <a:r>
                        <a:rPr lang="en-US" altLang="zh-CN" sz="1400" b="1" i="0" u="none" strike="noStrike" dirty="0">
                          <a:solidFill>
                            <a:schemeClr val="tx1"/>
                          </a:solidFill>
                          <a:latin typeface="宋体" pitchFamily="2" charset="-122"/>
                          <a:ea typeface="宋体" pitchFamily="2" charset="-122"/>
                        </a:rPr>
                        <a:t>Ⅴ</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en-US" altLang="zh-CN" sz="1400" b="1" i="0" u="none" strike="noStrike" dirty="0">
                          <a:solidFill>
                            <a:schemeClr val="tx1"/>
                          </a:solidFill>
                          <a:latin typeface="宋体" pitchFamily="2" charset="-122"/>
                          <a:ea typeface="宋体" pitchFamily="2" charset="-122"/>
                        </a:rPr>
                        <a:t>Ⅴ</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1" i="0" u="none" strike="noStrike" dirty="0">
                          <a:solidFill>
                            <a:schemeClr val="tx1"/>
                          </a:solidFill>
                          <a:latin typeface="宋体" pitchFamily="2" charset="-122"/>
                          <a:ea typeface="宋体" pitchFamily="2" charset="-122"/>
                        </a:rPr>
                        <a:t>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1" i="0" u="none" strike="noStrike" dirty="0">
                          <a:solidFill>
                            <a:schemeClr val="tx1"/>
                          </a:solidFill>
                          <a:latin typeface="宋体" pitchFamily="2" charset="-122"/>
                          <a:ea typeface="宋体" pitchFamily="2" charset="-122"/>
                        </a:rPr>
                        <a:t>Ⅴ</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1" i="0" u="none" strike="noStrike" dirty="0">
                          <a:solidFill>
                            <a:schemeClr val="tx1"/>
                          </a:solidFill>
                          <a:latin typeface="宋体" pitchFamily="2" charset="-122"/>
                          <a:ea typeface="宋体" pitchFamily="2" charset="-122"/>
                        </a:rPr>
                        <a:t>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1" i="0" u="none" strike="noStrike" dirty="0">
                          <a:solidFill>
                            <a:schemeClr val="tx1"/>
                          </a:solidFill>
                          <a:latin typeface="宋体" pitchFamily="2" charset="-122"/>
                          <a:ea typeface="宋体" pitchFamily="2" charset="-122"/>
                        </a:rPr>
                        <a:t>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1" i="0" u="none" strike="noStrike">
                          <a:solidFill>
                            <a:schemeClr val="tx1"/>
                          </a:solidFill>
                          <a:latin typeface="宋体" pitchFamily="2" charset="-122"/>
                          <a:ea typeface="宋体" pitchFamily="2" charset="-122"/>
                        </a:rPr>
                        <a:t>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1" i="0" u="none" strike="noStrike" dirty="0">
                          <a:solidFill>
                            <a:schemeClr val="tx1"/>
                          </a:solidFill>
                          <a:latin typeface="宋体" pitchFamily="2" charset="-122"/>
                          <a:ea typeface="宋体" pitchFamily="2" charset="-122"/>
                        </a:rPr>
                        <a:t>Ⅴ</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r>
              <a:tr h="392077">
                <a:tc>
                  <a:txBody>
                    <a:bodyPr/>
                    <a:lstStyle/>
                    <a:p>
                      <a:pPr algn="ctr" fontAlgn="ctr"/>
                      <a:r>
                        <a:rPr lang="zh-CN" altLang="en-US" sz="1400" b="0" i="0" u="none" strike="noStrike">
                          <a:solidFill>
                            <a:schemeClr val="tx1"/>
                          </a:solidFill>
                          <a:latin typeface="宋体"/>
                        </a:rPr>
                        <a:t>牛湾</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1" i="0" u="none" strike="noStrike">
                          <a:solidFill>
                            <a:schemeClr val="tx1"/>
                          </a:solidFill>
                          <a:latin typeface="宋体" pitchFamily="2" charset="-122"/>
                          <a:ea typeface="宋体" pitchFamily="2" charset="-122"/>
                        </a:rPr>
                        <a:t>Ⅱ</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dirty="0">
                          <a:solidFill>
                            <a:schemeClr val="tx1"/>
                          </a:solidFill>
                          <a:latin typeface="宋体" pitchFamily="2" charset="-122"/>
                          <a:ea typeface="宋体" pitchFamily="2" charset="-122"/>
                        </a:rPr>
                        <a:t>IV</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a:solidFill>
                            <a:schemeClr val="tx1"/>
                          </a:solidFill>
                          <a:latin typeface="宋体" pitchFamily="2" charset="-122"/>
                          <a:ea typeface="宋体" pitchFamily="2" charset="-122"/>
                        </a:rPr>
                        <a:t>IV</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a:solidFill>
                            <a:schemeClr val="tx1"/>
                          </a:solidFill>
                          <a:latin typeface="宋体" pitchFamily="2" charset="-122"/>
                          <a:ea typeface="宋体" pitchFamily="2" charset="-122"/>
                        </a:rPr>
                        <a:t>IV</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a:solidFill>
                            <a:schemeClr val="tx1"/>
                          </a:solidFill>
                          <a:latin typeface="宋体" pitchFamily="2" charset="-122"/>
                          <a:ea typeface="宋体" pitchFamily="2" charset="-122"/>
                        </a:rPr>
                        <a:t>III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a:solidFill>
                            <a:schemeClr val="tx1"/>
                          </a:solidFill>
                          <a:latin typeface="宋体" pitchFamily="2" charset="-122"/>
                          <a:ea typeface="宋体" pitchFamily="2" charset="-122"/>
                        </a:rPr>
                        <a:t>IV</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a:solidFill>
                            <a:schemeClr val="tx1"/>
                          </a:solidFill>
                          <a:latin typeface="宋体" pitchFamily="2" charset="-122"/>
                          <a:ea typeface="宋体" pitchFamily="2" charset="-122"/>
                        </a:rPr>
                        <a:t>IV</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dirty="0">
                          <a:solidFill>
                            <a:schemeClr val="tx1"/>
                          </a:solidFill>
                          <a:latin typeface="宋体" pitchFamily="2" charset="-122"/>
                          <a:ea typeface="宋体" pitchFamily="2" charset="-122"/>
                        </a:rPr>
                        <a:t>III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dirty="0">
                          <a:solidFill>
                            <a:schemeClr val="tx1"/>
                          </a:solidFill>
                          <a:latin typeface="宋体" pitchFamily="2" charset="-122"/>
                          <a:ea typeface="宋体" pitchFamily="2" charset="-122"/>
                        </a:rPr>
                        <a:t>III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1" i="0" u="none" strike="noStrike" dirty="0">
                          <a:solidFill>
                            <a:schemeClr val="tx1"/>
                          </a:solidFill>
                          <a:latin typeface="宋体" pitchFamily="2" charset="-122"/>
                          <a:ea typeface="宋体" pitchFamily="2" charset="-122"/>
                        </a:rPr>
                        <a:t>Ⅴ</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dirty="0">
                          <a:solidFill>
                            <a:schemeClr val="tx1"/>
                          </a:solidFill>
                          <a:latin typeface="宋体" pitchFamily="2" charset="-122"/>
                          <a:ea typeface="宋体" pitchFamily="2" charset="-122"/>
                        </a:rPr>
                        <a:t>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dirty="0">
                          <a:solidFill>
                            <a:schemeClr val="tx1"/>
                          </a:solidFill>
                          <a:latin typeface="宋体" pitchFamily="2" charset="-122"/>
                          <a:ea typeface="宋体" pitchFamily="2" charset="-122"/>
                        </a:rPr>
                        <a:t>III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dirty="0">
                          <a:solidFill>
                            <a:schemeClr val="tx1"/>
                          </a:solidFill>
                          <a:latin typeface="宋体" pitchFamily="2" charset="-122"/>
                          <a:ea typeface="宋体" pitchFamily="2" charset="-122"/>
                        </a:rPr>
                        <a:t>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1" i="0" u="none" strike="noStrike" dirty="0">
                          <a:solidFill>
                            <a:schemeClr val="tx1"/>
                          </a:solidFill>
                          <a:latin typeface="宋体" pitchFamily="2" charset="-122"/>
                          <a:ea typeface="宋体" pitchFamily="2" charset="-122"/>
                        </a:rPr>
                        <a:t>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1" i="0" u="none" strike="noStrike" dirty="0">
                          <a:solidFill>
                            <a:schemeClr val="tx1"/>
                          </a:solidFill>
                          <a:latin typeface="宋体" pitchFamily="2" charset="-122"/>
                          <a:ea typeface="宋体" pitchFamily="2" charset="-122"/>
                        </a:rPr>
                        <a:t>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1" i="0" u="none" strike="noStrike" dirty="0">
                          <a:solidFill>
                            <a:schemeClr val="tx1"/>
                          </a:solidFill>
                          <a:latin typeface="宋体" pitchFamily="2" charset="-122"/>
                          <a:ea typeface="宋体" pitchFamily="2" charset="-122"/>
                        </a:rPr>
                        <a:t>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1" i="0" u="none" strike="noStrike">
                          <a:solidFill>
                            <a:schemeClr val="tx1"/>
                          </a:solidFill>
                          <a:latin typeface="宋体" pitchFamily="2" charset="-122"/>
                          <a:ea typeface="宋体" pitchFamily="2" charset="-122"/>
                        </a:rPr>
                        <a:t>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1" i="0" u="none" strike="noStrike" dirty="0">
                          <a:solidFill>
                            <a:schemeClr val="tx1"/>
                          </a:solidFill>
                          <a:latin typeface="宋体" pitchFamily="2" charset="-122"/>
                          <a:ea typeface="宋体" pitchFamily="2" charset="-122"/>
                        </a:rPr>
                        <a:t>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r>
              <a:tr h="392077">
                <a:tc>
                  <a:txBody>
                    <a:bodyPr/>
                    <a:lstStyle/>
                    <a:p>
                      <a:pPr algn="ctr" fontAlgn="ctr"/>
                      <a:r>
                        <a:rPr lang="zh-CN" altLang="en-US" sz="1400" b="0" i="0" u="none" strike="noStrike">
                          <a:solidFill>
                            <a:schemeClr val="tx1"/>
                          </a:solidFill>
                          <a:latin typeface="宋体"/>
                        </a:rPr>
                        <a:t>新美</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1" i="0" u="none" strike="noStrike">
                          <a:solidFill>
                            <a:schemeClr val="tx1"/>
                          </a:solidFill>
                          <a:latin typeface="宋体" pitchFamily="2" charset="-122"/>
                          <a:ea typeface="宋体" pitchFamily="2" charset="-122"/>
                        </a:rPr>
                        <a:t>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a:solidFill>
                            <a:schemeClr val="tx1"/>
                          </a:solidFill>
                          <a:latin typeface="宋体" pitchFamily="2" charset="-122"/>
                          <a:ea typeface="宋体" pitchFamily="2" charset="-122"/>
                        </a:rPr>
                        <a:t>III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1" i="0" u="none" strike="noStrike">
                          <a:solidFill>
                            <a:schemeClr val="tx1"/>
                          </a:solidFill>
                          <a:latin typeface="宋体" pitchFamily="2" charset="-122"/>
                          <a:ea typeface="宋体" pitchFamily="2" charset="-122"/>
                        </a:rPr>
                        <a:t>Ⅴ</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dirty="0">
                          <a:solidFill>
                            <a:schemeClr val="tx1"/>
                          </a:solidFill>
                          <a:latin typeface="宋体" pitchFamily="2" charset="-122"/>
                          <a:ea typeface="宋体" pitchFamily="2" charset="-122"/>
                        </a:rPr>
                        <a:t>IV</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1" i="0" u="none" strike="noStrike">
                          <a:solidFill>
                            <a:schemeClr val="tx1"/>
                          </a:solidFill>
                          <a:latin typeface="宋体" pitchFamily="2" charset="-122"/>
                          <a:ea typeface="宋体" pitchFamily="2" charset="-122"/>
                        </a:rPr>
                        <a:t>Ⅴ</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1" i="0" u="none" strike="noStrike">
                          <a:solidFill>
                            <a:schemeClr val="tx1"/>
                          </a:solidFill>
                          <a:latin typeface="宋体" pitchFamily="2" charset="-122"/>
                          <a:ea typeface="宋体" pitchFamily="2" charset="-122"/>
                        </a:rPr>
                        <a:t>Ⅴ</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1" i="0" u="none" strike="noStrike">
                          <a:solidFill>
                            <a:schemeClr val="tx1"/>
                          </a:solidFill>
                          <a:latin typeface="宋体" pitchFamily="2" charset="-122"/>
                          <a:ea typeface="宋体" pitchFamily="2" charset="-122"/>
                        </a:rPr>
                        <a:t>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1" i="0" u="none" strike="noStrike">
                          <a:solidFill>
                            <a:schemeClr val="tx1"/>
                          </a:solidFill>
                          <a:latin typeface="宋体" pitchFamily="2" charset="-122"/>
                          <a:ea typeface="宋体" pitchFamily="2" charset="-122"/>
                        </a:rPr>
                        <a:t>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1" i="0" u="none" strike="noStrike">
                          <a:solidFill>
                            <a:schemeClr val="tx1"/>
                          </a:solidFill>
                          <a:latin typeface="宋体" pitchFamily="2" charset="-122"/>
                          <a:ea typeface="宋体" pitchFamily="2" charset="-122"/>
                        </a:rPr>
                        <a:t>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a:solidFill>
                            <a:schemeClr val="tx1"/>
                          </a:solidFill>
                          <a:latin typeface="宋体" pitchFamily="2" charset="-122"/>
                          <a:ea typeface="宋体" pitchFamily="2" charset="-122"/>
                        </a:rPr>
                        <a:t>III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a:solidFill>
                            <a:schemeClr val="tx1"/>
                          </a:solidFill>
                          <a:latin typeface="宋体" pitchFamily="2" charset="-122"/>
                          <a:ea typeface="宋体" pitchFamily="2" charset="-122"/>
                        </a:rPr>
                        <a:t>III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a:solidFill>
                            <a:schemeClr val="tx1"/>
                          </a:solidFill>
                          <a:latin typeface="宋体" pitchFamily="2" charset="-122"/>
                          <a:ea typeface="宋体" pitchFamily="2" charset="-122"/>
                        </a:rPr>
                        <a:t>III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1" i="0" u="none" strike="noStrike">
                          <a:solidFill>
                            <a:schemeClr val="tx1"/>
                          </a:solidFill>
                          <a:latin typeface="宋体" pitchFamily="2" charset="-122"/>
                          <a:ea typeface="宋体" pitchFamily="2" charset="-122"/>
                        </a:rPr>
                        <a:t>Ⅴ</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dirty="0">
                          <a:solidFill>
                            <a:schemeClr val="tx1"/>
                          </a:solidFill>
                          <a:latin typeface="宋体" pitchFamily="2" charset="-122"/>
                          <a:ea typeface="宋体" pitchFamily="2" charset="-122"/>
                        </a:rPr>
                        <a:t>IV</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1" i="0" u="none" strike="noStrike" dirty="0">
                          <a:solidFill>
                            <a:schemeClr val="tx1"/>
                          </a:solidFill>
                          <a:latin typeface="宋体" pitchFamily="2" charset="-122"/>
                          <a:ea typeface="宋体" pitchFamily="2" charset="-122"/>
                        </a:rPr>
                        <a:t>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1" i="0" u="none" strike="noStrike" dirty="0">
                          <a:solidFill>
                            <a:schemeClr val="tx1"/>
                          </a:solidFill>
                          <a:latin typeface="宋体" pitchFamily="2" charset="-122"/>
                          <a:ea typeface="宋体" pitchFamily="2" charset="-122"/>
                        </a:rPr>
                        <a:t>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1" i="0" u="none" strike="noStrike" dirty="0">
                          <a:solidFill>
                            <a:schemeClr val="tx1"/>
                          </a:solidFill>
                          <a:latin typeface="宋体" pitchFamily="2" charset="-122"/>
                          <a:ea typeface="宋体" pitchFamily="2" charset="-122"/>
                        </a:rPr>
                        <a:t>Ⅳ</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1" i="0" u="none" strike="noStrike" dirty="0">
                          <a:solidFill>
                            <a:schemeClr val="tx1"/>
                          </a:solidFill>
                          <a:latin typeface="宋体" pitchFamily="2" charset="-122"/>
                          <a:ea typeface="宋体" pitchFamily="2" charset="-122"/>
                        </a:rPr>
                        <a:t>Ⅴ</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r>
              <a:tr h="524897">
                <a:tc>
                  <a:txBody>
                    <a:bodyPr/>
                    <a:lstStyle/>
                    <a:p>
                      <a:pPr algn="ctr" fontAlgn="ctr"/>
                      <a:r>
                        <a:rPr lang="zh-CN" altLang="en-US" sz="1400" b="0" i="0" u="none" strike="noStrike">
                          <a:solidFill>
                            <a:schemeClr val="tx1"/>
                          </a:solidFill>
                          <a:latin typeface="宋体"/>
                        </a:rPr>
                        <a:t>苍山渡口</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altLang="zh-CN" sz="1400" b="1" i="0" u="none" strike="noStrike">
                          <a:solidFill>
                            <a:schemeClr val="tx1"/>
                          </a:solidFill>
                          <a:latin typeface="宋体" pitchFamily="2" charset="-122"/>
                          <a:ea typeface="宋体" pitchFamily="2" charset="-122"/>
                        </a:rPr>
                        <a:t>Ⅲ</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a:solidFill>
                            <a:schemeClr val="tx1"/>
                          </a:solidFill>
                          <a:latin typeface="宋体" pitchFamily="2" charset="-122"/>
                          <a:ea typeface="宋体" pitchFamily="2" charset="-122"/>
                        </a:rPr>
                        <a:t>III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a:solidFill>
                            <a:schemeClr val="tx1"/>
                          </a:solidFill>
                          <a:latin typeface="宋体" pitchFamily="2" charset="-122"/>
                          <a:ea typeface="宋体" pitchFamily="2" charset="-122"/>
                        </a:rPr>
                        <a:t>III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a:solidFill>
                            <a:schemeClr val="tx1"/>
                          </a:solidFill>
                          <a:latin typeface="宋体" pitchFamily="2" charset="-122"/>
                          <a:ea typeface="宋体" pitchFamily="2" charset="-122"/>
                        </a:rPr>
                        <a:t>III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a:solidFill>
                            <a:schemeClr val="tx1"/>
                          </a:solidFill>
                          <a:latin typeface="宋体" pitchFamily="2" charset="-122"/>
                          <a:ea typeface="宋体" pitchFamily="2" charset="-122"/>
                        </a:rPr>
                        <a:t>III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a:solidFill>
                            <a:schemeClr val="tx1"/>
                          </a:solidFill>
                          <a:latin typeface="宋体" pitchFamily="2" charset="-122"/>
                          <a:ea typeface="宋体" pitchFamily="2" charset="-122"/>
                        </a:rPr>
                        <a:t>III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a:solidFill>
                            <a:schemeClr val="tx1"/>
                          </a:solidFill>
                          <a:latin typeface="宋体" pitchFamily="2" charset="-122"/>
                          <a:ea typeface="宋体" pitchFamily="2" charset="-122"/>
                        </a:rPr>
                        <a:t>III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a:solidFill>
                            <a:schemeClr val="tx1"/>
                          </a:solidFill>
                          <a:latin typeface="宋体" pitchFamily="2" charset="-122"/>
                          <a:ea typeface="宋体" pitchFamily="2" charset="-122"/>
                        </a:rPr>
                        <a:t>III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a:solidFill>
                            <a:schemeClr val="tx1"/>
                          </a:solidFill>
                          <a:latin typeface="宋体" pitchFamily="2" charset="-122"/>
                          <a:ea typeface="宋体" pitchFamily="2" charset="-122"/>
                        </a:rPr>
                        <a:t>III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a:solidFill>
                            <a:schemeClr val="tx1"/>
                          </a:solidFill>
                          <a:latin typeface="宋体" pitchFamily="2" charset="-122"/>
                          <a:ea typeface="宋体" pitchFamily="2" charset="-122"/>
                        </a:rPr>
                        <a:t>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a:solidFill>
                            <a:schemeClr val="tx1"/>
                          </a:solidFill>
                          <a:latin typeface="宋体" pitchFamily="2" charset="-122"/>
                          <a:ea typeface="宋体" pitchFamily="2" charset="-122"/>
                        </a:rPr>
                        <a:t>III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a:solidFill>
                            <a:schemeClr val="tx1"/>
                          </a:solidFill>
                          <a:latin typeface="宋体" pitchFamily="2" charset="-122"/>
                          <a:ea typeface="宋体" pitchFamily="2" charset="-122"/>
                        </a:rPr>
                        <a:t>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a:solidFill>
                            <a:schemeClr val="tx1"/>
                          </a:solidFill>
                          <a:latin typeface="宋体" pitchFamily="2" charset="-122"/>
                          <a:ea typeface="宋体" pitchFamily="2" charset="-122"/>
                        </a:rPr>
                        <a:t>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a:solidFill>
                            <a:schemeClr val="tx1"/>
                          </a:solidFill>
                          <a:latin typeface="宋体" pitchFamily="2" charset="-122"/>
                          <a:ea typeface="宋体" pitchFamily="2" charset="-122"/>
                        </a:rPr>
                        <a:t>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a:solidFill>
                            <a:schemeClr val="tx1"/>
                          </a:solidFill>
                          <a:latin typeface="宋体" pitchFamily="2" charset="-122"/>
                          <a:ea typeface="宋体" pitchFamily="2" charset="-122"/>
                        </a:rPr>
                        <a:t>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a:solidFill>
                            <a:schemeClr val="tx1"/>
                          </a:solidFill>
                          <a:latin typeface="宋体" pitchFamily="2" charset="-122"/>
                          <a:ea typeface="宋体" pitchFamily="2" charset="-122"/>
                        </a:rPr>
                        <a:t>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dirty="0">
                          <a:solidFill>
                            <a:schemeClr val="tx1"/>
                          </a:solidFill>
                          <a:latin typeface="宋体" pitchFamily="2" charset="-122"/>
                          <a:ea typeface="宋体" pitchFamily="2" charset="-122"/>
                        </a:rPr>
                        <a:t>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fontAlgn="ctr"/>
                      <a:r>
                        <a:rPr lang="en-US" sz="1400" b="1" i="0" u="none" strike="noStrike" dirty="0">
                          <a:solidFill>
                            <a:schemeClr val="tx1"/>
                          </a:solidFill>
                          <a:latin typeface="宋体" pitchFamily="2" charset="-122"/>
                          <a:ea typeface="宋体" pitchFamily="2" charset="-122"/>
                        </a:rPr>
                        <a:t>II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r>
            </a:tbl>
          </a:graphicData>
        </a:graphic>
      </p:graphicFrame>
      <p:sp>
        <p:nvSpPr>
          <p:cNvPr id="4" name="矩形 3"/>
          <p:cNvSpPr/>
          <p:nvPr/>
        </p:nvSpPr>
        <p:spPr>
          <a:xfrm>
            <a:off x="3452794" y="1428736"/>
            <a:ext cx="5715040" cy="400110"/>
          </a:xfrm>
          <a:prstGeom prst="rect">
            <a:avLst/>
          </a:prstGeom>
        </p:spPr>
        <p:txBody>
          <a:bodyPr wrap="square">
            <a:spAutoFit/>
          </a:bodyPr>
          <a:lstStyle/>
          <a:p>
            <a:r>
              <a:rPr lang="en-US" altLang="zh-CN" sz="2000" b="1" dirty="0" smtClean="0"/>
              <a:t>2016</a:t>
            </a:r>
            <a:r>
              <a:rPr lang="zh-CN" altLang="en-US" sz="2000" b="1" dirty="0" smtClean="0"/>
              <a:t>年</a:t>
            </a:r>
            <a:r>
              <a:rPr lang="en-US" altLang="zh-CN" sz="2000" b="1" dirty="0" smtClean="0"/>
              <a:t>-2017</a:t>
            </a:r>
            <a:r>
              <a:rPr lang="zh-CN" altLang="en-US" sz="2000" b="1" dirty="0" smtClean="0"/>
              <a:t>年</a:t>
            </a:r>
            <a:r>
              <a:rPr lang="en-US" altLang="zh-CN" sz="2000" b="1" dirty="0" smtClean="0"/>
              <a:t>4</a:t>
            </a:r>
            <a:r>
              <a:rPr lang="zh-CN" altLang="en-US" sz="2000" b="1" dirty="0" smtClean="0"/>
              <a:t>月潭江干流水质状况表</a:t>
            </a:r>
            <a:endParaRPr lang="zh-CN" altLang="en-US" sz="2000" b="1" dirty="0"/>
          </a:p>
        </p:txBody>
      </p:sp>
    </p:spTree>
    <p:extLst>
      <p:ext uri="{BB962C8B-B14F-4D97-AF65-F5344CB8AC3E}">
        <p14:creationId xmlns="" xmlns:p14="http://schemas.microsoft.com/office/powerpoint/2010/main" val="40756447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龙腾四海">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Dragon</Template>
  <TotalTime>7173</TotalTime>
  <Words>4936</Words>
  <Application>Microsoft Office PowerPoint</Application>
  <PresentationFormat>自定义</PresentationFormat>
  <Paragraphs>573</Paragraphs>
  <Slides>41</Slides>
  <Notes>1</Notes>
  <HiddenSlides>0</HiddenSlides>
  <MMClips>0</MMClips>
  <ScaleCrop>false</ScaleCrop>
  <HeadingPairs>
    <vt:vector size="4" baseType="variant">
      <vt:variant>
        <vt:lpstr>主题</vt:lpstr>
      </vt:variant>
      <vt:variant>
        <vt:i4>1</vt:i4>
      </vt:variant>
      <vt:variant>
        <vt:lpstr>幻灯片标题</vt:lpstr>
      </vt:variant>
      <vt:variant>
        <vt:i4>41</vt:i4>
      </vt:variant>
    </vt:vector>
  </HeadingPairs>
  <TitlesOfParts>
    <vt:vector size="42" baseType="lpstr">
      <vt:lpstr>龙腾四海</vt:lpstr>
      <vt:lpstr>《江门市潭江流域水质保护条例》 专题讲座</vt:lpstr>
      <vt:lpstr>主要内容</vt:lpstr>
      <vt:lpstr>幻灯片 3</vt:lpstr>
      <vt:lpstr>制定背景--潭江对我市经济社会发展影响重大</vt:lpstr>
      <vt:lpstr>幻灯片 5</vt:lpstr>
      <vt:lpstr>幻灯片 6</vt:lpstr>
      <vt:lpstr>幻灯片 7</vt:lpstr>
      <vt:lpstr>幻灯片 8</vt:lpstr>
      <vt:lpstr>幻灯片 9</vt:lpstr>
      <vt:lpstr>幻灯片 10</vt:lpstr>
      <vt:lpstr>制定背景--上位法空缺</vt:lpstr>
      <vt:lpstr>制定背景--上位法空缺</vt:lpstr>
      <vt:lpstr>幻灯片 13</vt:lpstr>
      <vt:lpstr>《条例》形成过程——各阶段示意图 </vt:lpstr>
      <vt:lpstr>幻灯片 15</vt:lpstr>
      <vt:lpstr>《条例》重点内容解读---四大突破</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Authen</dc:creator>
  <cp:lastModifiedBy>周芷欣</cp:lastModifiedBy>
  <cp:revision>475</cp:revision>
  <dcterms:created xsi:type="dcterms:W3CDTF">2014-02-09T16:09:53Z</dcterms:created>
  <dcterms:modified xsi:type="dcterms:W3CDTF">2017-05-16T03:35:35Z</dcterms:modified>
</cp:coreProperties>
</file>